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2" r:id="rId12"/>
    <p:sldId id="267" r:id="rId13"/>
    <p:sldId id="268" r:id="rId14"/>
    <p:sldId id="282" r:id="rId15"/>
    <p:sldId id="269" r:id="rId16"/>
    <p:sldId id="270" r:id="rId17"/>
    <p:sldId id="283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4" r:id="rId27"/>
    <p:sldId id="285" r:id="rId28"/>
    <p:sldId id="288" r:id="rId29"/>
    <p:sldId id="287" r:id="rId30"/>
    <p:sldId id="279" r:id="rId31"/>
    <p:sldId id="280" r:id="rId32"/>
    <p:sldId id="28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EA487D-FAE0-4A4F-A583-3B21A3E0B34D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2F23F7D-FCD6-4495-B9C3-91CBDEB087B5}">
      <dgm:prSet phldrT="[文本]"/>
      <dgm:spPr/>
      <dgm:t>
        <a:bodyPr/>
        <a:lstStyle/>
        <a:p>
          <a:endParaRPr lang="zh-CN" altLang="en-US"/>
        </a:p>
      </dgm:t>
    </dgm:pt>
    <dgm:pt modelId="{3A18143E-5023-4BEF-AE60-5D374246C69D}" type="parTrans" cxnId="{A80C011F-62D7-4151-9E44-642994974C3E}">
      <dgm:prSet/>
      <dgm:spPr/>
      <dgm:t>
        <a:bodyPr/>
        <a:lstStyle/>
        <a:p>
          <a:endParaRPr lang="zh-CN" altLang="en-US"/>
        </a:p>
      </dgm:t>
    </dgm:pt>
    <dgm:pt modelId="{131C57EE-6A54-4165-8F5A-8A81BD1D824F}" type="sibTrans" cxnId="{A80C011F-62D7-4151-9E44-642994974C3E}">
      <dgm:prSet/>
      <dgm:spPr/>
      <dgm:t>
        <a:bodyPr/>
        <a:lstStyle/>
        <a:p>
          <a:endParaRPr lang="zh-CN" altLang="en-US"/>
        </a:p>
      </dgm:t>
    </dgm:pt>
    <dgm:pt modelId="{BF487B8F-F295-45DA-B18C-4F5536C29A4E}">
      <dgm:prSet phldrT="[文本]"/>
      <dgm:spPr/>
      <dgm:t>
        <a:bodyPr/>
        <a:lstStyle/>
        <a:p>
          <a:r>
            <a:rPr lang="en-US" altLang="zh-CN"/>
            <a:t>Layer3</a:t>
          </a:r>
          <a:endParaRPr lang="zh-CN" altLang="en-US"/>
        </a:p>
      </dgm:t>
    </dgm:pt>
    <dgm:pt modelId="{BE2EC128-EB63-48C2-9AA2-326F2A5F1145}" type="parTrans" cxnId="{6DED0FEA-9974-4F3C-A0D6-047F7468E243}">
      <dgm:prSet/>
      <dgm:spPr/>
      <dgm:t>
        <a:bodyPr/>
        <a:lstStyle/>
        <a:p>
          <a:endParaRPr lang="zh-CN" altLang="en-US"/>
        </a:p>
      </dgm:t>
    </dgm:pt>
    <dgm:pt modelId="{4EFF96CA-7843-45F6-B219-2E0FBA03E2AF}" type="sibTrans" cxnId="{6DED0FEA-9974-4F3C-A0D6-047F7468E243}">
      <dgm:prSet/>
      <dgm:spPr/>
      <dgm:t>
        <a:bodyPr/>
        <a:lstStyle/>
        <a:p>
          <a:endParaRPr lang="zh-CN" altLang="en-US"/>
        </a:p>
      </dgm:t>
    </dgm:pt>
    <dgm:pt modelId="{FB4707C3-38C1-4646-B353-9E9EFA708830}">
      <dgm:prSet phldrT="[文本]"/>
      <dgm:spPr/>
      <dgm:t>
        <a:bodyPr/>
        <a:lstStyle/>
        <a:p>
          <a:r>
            <a:rPr lang="en-US" altLang="zh-CN"/>
            <a:t>Layer3</a:t>
          </a:r>
          <a:endParaRPr lang="zh-CN" altLang="en-US"/>
        </a:p>
      </dgm:t>
    </dgm:pt>
    <dgm:pt modelId="{23A067DF-C53A-49F1-BF47-7BC9A55B293A}" type="parTrans" cxnId="{463B964E-D4E4-4360-B766-0E0F95B200E7}">
      <dgm:prSet/>
      <dgm:spPr/>
      <dgm:t>
        <a:bodyPr/>
        <a:lstStyle/>
        <a:p>
          <a:endParaRPr lang="zh-CN" altLang="en-US"/>
        </a:p>
      </dgm:t>
    </dgm:pt>
    <dgm:pt modelId="{E5BC3F45-BF8C-4927-AA59-E8BF254060FF}" type="sibTrans" cxnId="{463B964E-D4E4-4360-B766-0E0F95B200E7}">
      <dgm:prSet/>
      <dgm:spPr/>
      <dgm:t>
        <a:bodyPr/>
        <a:lstStyle/>
        <a:p>
          <a:endParaRPr lang="zh-CN" altLang="en-US"/>
        </a:p>
      </dgm:t>
    </dgm:pt>
    <dgm:pt modelId="{5F7518E7-AE41-4493-B50E-29B9E71F9197}">
      <dgm:prSet phldrT="[文本]"/>
      <dgm:spPr/>
      <dgm:t>
        <a:bodyPr/>
        <a:lstStyle/>
        <a:p>
          <a:r>
            <a:rPr lang="en-US" altLang="zh-CN"/>
            <a:t>Layer3</a:t>
          </a:r>
          <a:endParaRPr lang="zh-CN" altLang="en-US"/>
        </a:p>
      </dgm:t>
    </dgm:pt>
    <dgm:pt modelId="{388D4F13-F39D-46FD-83A6-31590E6320C6}" type="parTrans" cxnId="{67CC4341-60D8-4334-830E-61EC9C1F8B2D}">
      <dgm:prSet/>
      <dgm:spPr/>
      <dgm:t>
        <a:bodyPr/>
        <a:lstStyle/>
        <a:p>
          <a:endParaRPr lang="zh-CN" altLang="en-US"/>
        </a:p>
      </dgm:t>
    </dgm:pt>
    <dgm:pt modelId="{15061CFD-D006-4A76-800F-4F1194768600}" type="sibTrans" cxnId="{67CC4341-60D8-4334-830E-61EC9C1F8B2D}">
      <dgm:prSet/>
      <dgm:spPr/>
      <dgm:t>
        <a:bodyPr/>
        <a:lstStyle/>
        <a:p>
          <a:endParaRPr lang="zh-CN" altLang="en-US"/>
        </a:p>
      </dgm:t>
    </dgm:pt>
    <dgm:pt modelId="{060FEBB3-DB85-418D-86BD-95E6BC4E9248}">
      <dgm:prSet phldrT="[文本]"/>
      <dgm:spPr/>
      <dgm:t>
        <a:bodyPr/>
        <a:lstStyle/>
        <a:p>
          <a:r>
            <a:rPr lang="en-US" altLang="zh-CN"/>
            <a:t>Layer2</a:t>
          </a:r>
          <a:endParaRPr lang="zh-CN" altLang="en-US"/>
        </a:p>
      </dgm:t>
    </dgm:pt>
    <dgm:pt modelId="{62D409BA-5DFE-4EE6-9C9D-C71C4B6B12D2}" type="parTrans" cxnId="{F5F07750-30A3-4670-8D76-2D74308DD178}">
      <dgm:prSet/>
      <dgm:spPr/>
      <dgm:t>
        <a:bodyPr/>
        <a:lstStyle/>
        <a:p>
          <a:endParaRPr lang="zh-CN" altLang="en-US"/>
        </a:p>
      </dgm:t>
    </dgm:pt>
    <dgm:pt modelId="{D3C03B61-B4DD-446A-9C04-DC17BE96BAA8}" type="sibTrans" cxnId="{F5F07750-30A3-4670-8D76-2D74308DD178}">
      <dgm:prSet/>
      <dgm:spPr/>
      <dgm:t>
        <a:bodyPr/>
        <a:lstStyle/>
        <a:p>
          <a:endParaRPr lang="zh-CN" altLang="en-US"/>
        </a:p>
      </dgm:t>
    </dgm:pt>
    <dgm:pt modelId="{A41A37D1-B415-4DE5-BD3A-E9D42657F16F}">
      <dgm:prSet phldrT="[文本]"/>
      <dgm:spPr/>
      <dgm:t>
        <a:bodyPr/>
        <a:lstStyle/>
        <a:p>
          <a:r>
            <a:rPr lang="en-US" altLang="zh-CN"/>
            <a:t>Layer1</a:t>
          </a:r>
          <a:endParaRPr lang="zh-CN" altLang="en-US"/>
        </a:p>
      </dgm:t>
    </dgm:pt>
    <dgm:pt modelId="{BB64ACC7-D5BC-47B3-BF9D-D2B4EBDB8413}" type="parTrans" cxnId="{B5103523-90E4-4A67-ACA0-F1277F9A72F2}">
      <dgm:prSet/>
      <dgm:spPr/>
      <dgm:t>
        <a:bodyPr/>
        <a:lstStyle/>
        <a:p>
          <a:endParaRPr lang="zh-CN" altLang="en-US"/>
        </a:p>
      </dgm:t>
    </dgm:pt>
    <dgm:pt modelId="{3DBFA973-904D-44F1-A4CE-441BD6FE4DC1}" type="sibTrans" cxnId="{B5103523-90E4-4A67-ACA0-F1277F9A72F2}">
      <dgm:prSet/>
      <dgm:spPr/>
      <dgm:t>
        <a:bodyPr/>
        <a:lstStyle/>
        <a:p>
          <a:endParaRPr lang="zh-CN" altLang="en-US"/>
        </a:p>
      </dgm:t>
    </dgm:pt>
    <dgm:pt modelId="{9BF3B277-D35C-496C-A421-0940A3DC4632}">
      <dgm:prSet phldrT="[文本]"/>
      <dgm:spPr/>
      <dgm:t>
        <a:bodyPr/>
        <a:lstStyle/>
        <a:p>
          <a:endParaRPr lang="zh-CN" altLang="en-US"/>
        </a:p>
      </dgm:t>
    </dgm:pt>
    <dgm:pt modelId="{5D157CB0-72E3-4396-A0CC-586DA207CEC9}" type="parTrans" cxnId="{798A9D64-F290-4879-AA54-98FEA21546ED}">
      <dgm:prSet/>
      <dgm:spPr/>
      <dgm:t>
        <a:bodyPr/>
        <a:lstStyle/>
        <a:p>
          <a:endParaRPr lang="zh-CN" altLang="en-US"/>
        </a:p>
      </dgm:t>
    </dgm:pt>
    <dgm:pt modelId="{DE8FA0B6-617C-4FD1-9CC1-186F9F1398FA}" type="sibTrans" cxnId="{798A9D64-F290-4879-AA54-98FEA21546ED}">
      <dgm:prSet/>
      <dgm:spPr/>
      <dgm:t>
        <a:bodyPr/>
        <a:lstStyle/>
        <a:p>
          <a:endParaRPr lang="zh-CN" altLang="en-US"/>
        </a:p>
      </dgm:t>
    </dgm:pt>
    <dgm:pt modelId="{5900C4D3-79BD-4C54-AE0B-4FFD6461DBBD}">
      <dgm:prSet phldrT="[文本]"/>
      <dgm:spPr/>
      <dgm:t>
        <a:bodyPr/>
        <a:lstStyle/>
        <a:p>
          <a:r>
            <a:rPr lang="en-US" altLang="zh-CN"/>
            <a:t>Layer2</a:t>
          </a:r>
          <a:endParaRPr lang="zh-CN" altLang="en-US"/>
        </a:p>
      </dgm:t>
    </dgm:pt>
    <dgm:pt modelId="{17F25A1A-D63C-4942-9B6D-2F87DA839DC7}" type="parTrans" cxnId="{4452A8D1-0D0E-43C4-A8EA-8B7297521A8B}">
      <dgm:prSet/>
      <dgm:spPr/>
      <dgm:t>
        <a:bodyPr/>
        <a:lstStyle/>
        <a:p>
          <a:endParaRPr lang="zh-CN" altLang="en-US"/>
        </a:p>
      </dgm:t>
    </dgm:pt>
    <dgm:pt modelId="{226213B5-E42A-43A8-A93D-D0F88FFF6683}" type="sibTrans" cxnId="{4452A8D1-0D0E-43C4-A8EA-8B7297521A8B}">
      <dgm:prSet/>
      <dgm:spPr/>
      <dgm:t>
        <a:bodyPr/>
        <a:lstStyle/>
        <a:p>
          <a:endParaRPr lang="zh-CN" altLang="en-US"/>
        </a:p>
      </dgm:t>
    </dgm:pt>
    <dgm:pt modelId="{D690B983-8B24-4487-8BF4-ABF406B8BF7F}">
      <dgm:prSet phldrT="[文本]"/>
      <dgm:spPr/>
      <dgm:t>
        <a:bodyPr/>
        <a:lstStyle/>
        <a:p>
          <a:r>
            <a:rPr lang="en-US" altLang="zh-CN"/>
            <a:t>Layer1</a:t>
          </a:r>
          <a:endParaRPr lang="zh-CN" altLang="en-US"/>
        </a:p>
      </dgm:t>
    </dgm:pt>
    <dgm:pt modelId="{93879FB1-05E7-4521-946E-8D836909E050}" type="parTrans" cxnId="{6BDA07E3-7755-4DAD-B334-599324472E7E}">
      <dgm:prSet/>
      <dgm:spPr/>
      <dgm:t>
        <a:bodyPr/>
        <a:lstStyle/>
        <a:p>
          <a:endParaRPr lang="zh-CN" altLang="en-US"/>
        </a:p>
      </dgm:t>
    </dgm:pt>
    <dgm:pt modelId="{3F9CF945-6B5C-4EB7-838A-309840E8BA34}" type="sibTrans" cxnId="{6BDA07E3-7755-4DAD-B334-599324472E7E}">
      <dgm:prSet/>
      <dgm:spPr/>
      <dgm:t>
        <a:bodyPr/>
        <a:lstStyle/>
        <a:p>
          <a:endParaRPr lang="zh-CN" altLang="en-US"/>
        </a:p>
      </dgm:t>
    </dgm:pt>
    <dgm:pt modelId="{0074C7DC-0490-4DDC-B1C6-004183F0104A}">
      <dgm:prSet phldrT="[文本]"/>
      <dgm:spPr/>
      <dgm:t>
        <a:bodyPr/>
        <a:lstStyle/>
        <a:p>
          <a:endParaRPr lang="zh-CN" altLang="en-US"/>
        </a:p>
      </dgm:t>
    </dgm:pt>
    <dgm:pt modelId="{4B09BBCE-8BE3-4E51-927A-4A2A8F9C3F18}" type="parTrans" cxnId="{BB6AEC1E-5012-479E-B395-FA3F96719230}">
      <dgm:prSet/>
      <dgm:spPr/>
      <dgm:t>
        <a:bodyPr/>
        <a:lstStyle/>
        <a:p>
          <a:endParaRPr lang="zh-CN" altLang="en-US"/>
        </a:p>
      </dgm:t>
    </dgm:pt>
    <dgm:pt modelId="{922CBD33-FA9F-432B-B1E2-B66E8E6717C5}" type="sibTrans" cxnId="{BB6AEC1E-5012-479E-B395-FA3F96719230}">
      <dgm:prSet/>
      <dgm:spPr/>
      <dgm:t>
        <a:bodyPr/>
        <a:lstStyle/>
        <a:p>
          <a:endParaRPr lang="zh-CN" altLang="en-US"/>
        </a:p>
      </dgm:t>
    </dgm:pt>
    <dgm:pt modelId="{988B57B5-3BD5-4D2C-B603-100403E3B45B}">
      <dgm:prSet phldrT="[文本]"/>
      <dgm:spPr/>
      <dgm:t>
        <a:bodyPr/>
        <a:lstStyle/>
        <a:p>
          <a:r>
            <a:rPr lang="en-US" altLang="zh-CN"/>
            <a:t>Layer2</a:t>
          </a:r>
          <a:endParaRPr lang="zh-CN" altLang="en-US"/>
        </a:p>
      </dgm:t>
    </dgm:pt>
    <dgm:pt modelId="{78A9D3BA-DFA9-402C-93E6-81A6EE08B79A}" type="parTrans" cxnId="{04E714F0-5D4C-4E1B-B916-E85BFD9BA3C9}">
      <dgm:prSet/>
      <dgm:spPr/>
      <dgm:t>
        <a:bodyPr/>
        <a:lstStyle/>
        <a:p>
          <a:endParaRPr lang="zh-CN" altLang="en-US"/>
        </a:p>
      </dgm:t>
    </dgm:pt>
    <dgm:pt modelId="{E3D5D7CE-2979-48D4-ADAA-F3599223FBB4}" type="sibTrans" cxnId="{04E714F0-5D4C-4E1B-B916-E85BFD9BA3C9}">
      <dgm:prSet/>
      <dgm:spPr/>
      <dgm:t>
        <a:bodyPr/>
        <a:lstStyle/>
        <a:p>
          <a:endParaRPr lang="zh-CN" altLang="en-US"/>
        </a:p>
      </dgm:t>
    </dgm:pt>
    <dgm:pt modelId="{6D078EEC-E2C1-4683-8874-4825101C745A}">
      <dgm:prSet phldrT="[文本]"/>
      <dgm:spPr/>
      <dgm:t>
        <a:bodyPr/>
        <a:lstStyle/>
        <a:p>
          <a:r>
            <a:rPr lang="en-US" altLang="zh-CN"/>
            <a:t>Layer1</a:t>
          </a:r>
          <a:endParaRPr lang="zh-CN" altLang="en-US"/>
        </a:p>
      </dgm:t>
    </dgm:pt>
    <dgm:pt modelId="{0F6C23C6-5564-4A58-B420-8CCD5FE96401}" type="parTrans" cxnId="{8198194E-C36C-4142-9CC0-D12119D49F55}">
      <dgm:prSet/>
      <dgm:spPr/>
      <dgm:t>
        <a:bodyPr/>
        <a:lstStyle/>
        <a:p>
          <a:endParaRPr lang="zh-CN" altLang="en-US"/>
        </a:p>
      </dgm:t>
    </dgm:pt>
    <dgm:pt modelId="{4F89EB4C-0C86-4707-A618-564A62984A5E}" type="sibTrans" cxnId="{8198194E-C36C-4142-9CC0-D12119D49F55}">
      <dgm:prSet/>
      <dgm:spPr/>
      <dgm:t>
        <a:bodyPr/>
        <a:lstStyle/>
        <a:p>
          <a:endParaRPr lang="zh-CN" altLang="en-US"/>
        </a:p>
      </dgm:t>
    </dgm:pt>
    <dgm:pt modelId="{BF1261B0-6422-4885-A177-EFBCF3143298}" type="pres">
      <dgm:prSet presAssocID="{D0EA487D-FAE0-4A4F-A583-3B21A3E0B34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E399670-C400-445A-8C39-24AADF81D30A}" type="pres">
      <dgm:prSet presAssocID="{B2F23F7D-FCD6-4495-B9C3-91CBDEB087B5}" presName="root1" presStyleCnt="0"/>
      <dgm:spPr/>
    </dgm:pt>
    <dgm:pt modelId="{A6A030B8-E931-41B3-BF9F-2F3236DDD632}" type="pres">
      <dgm:prSet presAssocID="{B2F23F7D-FCD6-4495-B9C3-91CBDEB087B5}" presName="LevelOneTextNode" presStyleLbl="node0" presStyleIdx="0" presStyleCnt="3">
        <dgm:presLayoutVars>
          <dgm:chPref val="3"/>
        </dgm:presLayoutVars>
      </dgm:prSet>
      <dgm:spPr/>
    </dgm:pt>
    <dgm:pt modelId="{A1347922-D1F9-4F5C-852E-3A178B169C45}" type="pres">
      <dgm:prSet presAssocID="{B2F23F7D-FCD6-4495-B9C3-91CBDEB087B5}" presName="level2hierChild" presStyleCnt="0"/>
      <dgm:spPr/>
    </dgm:pt>
    <dgm:pt modelId="{D951E09A-AEB5-41A4-8D0E-B77E0CAA82E6}" type="pres">
      <dgm:prSet presAssocID="{BE2EC128-EB63-48C2-9AA2-326F2A5F1145}" presName="conn2-1" presStyleLbl="parChTrans1D2" presStyleIdx="0" presStyleCnt="9"/>
      <dgm:spPr/>
    </dgm:pt>
    <dgm:pt modelId="{4DA849CB-690E-4B0F-B1C8-1F25C430873B}" type="pres">
      <dgm:prSet presAssocID="{BE2EC128-EB63-48C2-9AA2-326F2A5F1145}" presName="connTx" presStyleLbl="parChTrans1D2" presStyleIdx="0" presStyleCnt="9"/>
      <dgm:spPr/>
    </dgm:pt>
    <dgm:pt modelId="{CFE609AC-6C20-4343-B636-FED1DC8AF22E}" type="pres">
      <dgm:prSet presAssocID="{BF487B8F-F295-45DA-B18C-4F5536C29A4E}" presName="root2" presStyleCnt="0"/>
      <dgm:spPr/>
    </dgm:pt>
    <dgm:pt modelId="{B4B29AB0-BDCC-4961-98B1-CDA2281F6459}" type="pres">
      <dgm:prSet presAssocID="{BF487B8F-F295-45DA-B18C-4F5536C29A4E}" presName="LevelTwoTextNode" presStyleLbl="node2" presStyleIdx="0" presStyleCnt="9">
        <dgm:presLayoutVars>
          <dgm:chPref val="3"/>
        </dgm:presLayoutVars>
      </dgm:prSet>
      <dgm:spPr/>
    </dgm:pt>
    <dgm:pt modelId="{0B35F420-0E93-4945-9C8A-874158BA2AA8}" type="pres">
      <dgm:prSet presAssocID="{BF487B8F-F295-45DA-B18C-4F5536C29A4E}" presName="level3hierChild" presStyleCnt="0"/>
      <dgm:spPr/>
    </dgm:pt>
    <dgm:pt modelId="{967D532A-9AC2-49B7-983E-F4D60E661541}" type="pres">
      <dgm:prSet presAssocID="{62D409BA-5DFE-4EE6-9C9D-C71C4B6B12D2}" presName="conn2-1" presStyleLbl="parChTrans1D2" presStyleIdx="1" presStyleCnt="9"/>
      <dgm:spPr/>
    </dgm:pt>
    <dgm:pt modelId="{4829139B-87F0-4D62-855C-0FE2F7CF49C2}" type="pres">
      <dgm:prSet presAssocID="{62D409BA-5DFE-4EE6-9C9D-C71C4B6B12D2}" presName="connTx" presStyleLbl="parChTrans1D2" presStyleIdx="1" presStyleCnt="9"/>
      <dgm:spPr/>
    </dgm:pt>
    <dgm:pt modelId="{3EBB2A18-24B6-4ACE-9607-83CFD51BB229}" type="pres">
      <dgm:prSet presAssocID="{060FEBB3-DB85-418D-86BD-95E6BC4E9248}" presName="root2" presStyleCnt="0"/>
      <dgm:spPr/>
    </dgm:pt>
    <dgm:pt modelId="{972A9BCB-C35E-4B8B-BF16-4157DE6B124B}" type="pres">
      <dgm:prSet presAssocID="{060FEBB3-DB85-418D-86BD-95E6BC4E9248}" presName="LevelTwoTextNode" presStyleLbl="node2" presStyleIdx="1" presStyleCnt="9">
        <dgm:presLayoutVars>
          <dgm:chPref val="3"/>
        </dgm:presLayoutVars>
      </dgm:prSet>
      <dgm:spPr/>
    </dgm:pt>
    <dgm:pt modelId="{BCD84D7E-5E66-4ECE-9CC4-962DA5927238}" type="pres">
      <dgm:prSet presAssocID="{060FEBB3-DB85-418D-86BD-95E6BC4E9248}" presName="level3hierChild" presStyleCnt="0"/>
      <dgm:spPr/>
    </dgm:pt>
    <dgm:pt modelId="{D20F3914-71A8-4A88-9A30-24C64ECB2C34}" type="pres">
      <dgm:prSet presAssocID="{BB64ACC7-D5BC-47B3-BF9D-D2B4EBDB8413}" presName="conn2-1" presStyleLbl="parChTrans1D2" presStyleIdx="2" presStyleCnt="9"/>
      <dgm:spPr/>
    </dgm:pt>
    <dgm:pt modelId="{441395C3-3578-4D6F-9C1F-894F8CB13D1A}" type="pres">
      <dgm:prSet presAssocID="{BB64ACC7-D5BC-47B3-BF9D-D2B4EBDB8413}" presName="connTx" presStyleLbl="parChTrans1D2" presStyleIdx="2" presStyleCnt="9"/>
      <dgm:spPr/>
    </dgm:pt>
    <dgm:pt modelId="{80732A59-70CB-4C77-BAB1-71CAE4137759}" type="pres">
      <dgm:prSet presAssocID="{A41A37D1-B415-4DE5-BD3A-E9D42657F16F}" presName="root2" presStyleCnt="0"/>
      <dgm:spPr/>
    </dgm:pt>
    <dgm:pt modelId="{564E64BB-EC9A-400E-BB7E-FB23EB541161}" type="pres">
      <dgm:prSet presAssocID="{A41A37D1-B415-4DE5-BD3A-E9D42657F16F}" presName="LevelTwoTextNode" presStyleLbl="node2" presStyleIdx="2" presStyleCnt="9">
        <dgm:presLayoutVars>
          <dgm:chPref val="3"/>
        </dgm:presLayoutVars>
      </dgm:prSet>
      <dgm:spPr/>
    </dgm:pt>
    <dgm:pt modelId="{F1C99CD1-EA4D-4B55-9E5C-1211936A0F7C}" type="pres">
      <dgm:prSet presAssocID="{A41A37D1-B415-4DE5-BD3A-E9D42657F16F}" presName="level3hierChild" presStyleCnt="0"/>
      <dgm:spPr/>
    </dgm:pt>
    <dgm:pt modelId="{383EBF48-7A9C-4BAC-AF27-2B3A0F8C94BF}" type="pres">
      <dgm:prSet presAssocID="{9BF3B277-D35C-496C-A421-0940A3DC4632}" presName="root1" presStyleCnt="0"/>
      <dgm:spPr/>
    </dgm:pt>
    <dgm:pt modelId="{3C2EFDDD-E917-4F20-B726-0EBC2FCD1DAD}" type="pres">
      <dgm:prSet presAssocID="{9BF3B277-D35C-496C-A421-0940A3DC4632}" presName="LevelOneTextNode" presStyleLbl="node0" presStyleIdx="1" presStyleCnt="3">
        <dgm:presLayoutVars>
          <dgm:chPref val="3"/>
        </dgm:presLayoutVars>
      </dgm:prSet>
      <dgm:spPr/>
    </dgm:pt>
    <dgm:pt modelId="{C300F59E-AB54-459D-95BA-D5E63A471487}" type="pres">
      <dgm:prSet presAssocID="{9BF3B277-D35C-496C-A421-0940A3DC4632}" presName="level2hierChild" presStyleCnt="0"/>
      <dgm:spPr/>
    </dgm:pt>
    <dgm:pt modelId="{40B91433-D127-4BDA-A5AD-D94DF003C841}" type="pres">
      <dgm:prSet presAssocID="{23A067DF-C53A-49F1-BF47-7BC9A55B293A}" presName="conn2-1" presStyleLbl="parChTrans1D2" presStyleIdx="3" presStyleCnt="9"/>
      <dgm:spPr/>
    </dgm:pt>
    <dgm:pt modelId="{09D12C06-40C8-4623-84D8-31F9224BC7FD}" type="pres">
      <dgm:prSet presAssocID="{23A067DF-C53A-49F1-BF47-7BC9A55B293A}" presName="connTx" presStyleLbl="parChTrans1D2" presStyleIdx="3" presStyleCnt="9"/>
      <dgm:spPr/>
    </dgm:pt>
    <dgm:pt modelId="{DF70B703-008D-434C-8D22-9A11B40FAF3A}" type="pres">
      <dgm:prSet presAssocID="{FB4707C3-38C1-4646-B353-9E9EFA708830}" presName="root2" presStyleCnt="0"/>
      <dgm:spPr/>
    </dgm:pt>
    <dgm:pt modelId="{E500CBB5-7716-40DB-B24A-5AB1DA8DC477}" type="pres">
      <dgm:prSet presAssocID="{FB4707C3-38C1-4646-B353-9E9EFA708830}" presName="LevelTwoTextNode" presStyleLbl="node2" presStyleIdx="3" presStyleCnt="9">
        <dgm:presLayoutVars>
          <dgm:chPref val="3"/>
        </dgm:presLayoutVars>
      </dgm:prSet>
      <dgm:spPr/>
    </dgm:pt>
    <dgm:pt modelId="{40F7613E-FDEA-47C1-A0AC-5D3978056538}" type="pres">
      <dgm:prSet presAssocID="{FB4707C3-38C1-4646-B353-9E9EFA708830}" presName="level3hierChild" presStyleCnt="0"/>
      <dgm:spPr/>
    </dgm:pt>
    <dgm:pt modelId="{4CC5E96D-0B4C-4D5D-8BDA-8D748D02A9B1}" type="pres">
      <dgm:prSet presAssocID="{17F25A1A-D63C-4942-9B6D-2F87DA839DC7}" presName="conn2-1" presStyleLbl="parChTrans1D2" presStyleIdx="4" presStyleCnt="9"/>
      <dgm:spPr/>
    </dgm:pt>
    <dgm:pt modelId="{D6C8FD15-14D7-446E-BB2E-D795B6E02EB1}" type="pres">
      <dgm:prSet presAssocID="{17F25A1A-D63C-4942-9B6D-2F87DA839DC7}" presName="connTx" presStyleLbl="parChTrans1D2" presStyleIdx="4" presStyleCnt="9"/>
      <dgm:spPr/>
    </dgm:pt>
    <dgm:pt modelId="{B4D5058A-1C08-4784-B291-A781B89A6850}" type="pres">
      <dgm:prSet presAssocID="{5900C4D3-79BD-4C54-AE0B-4FFD6461DBBD}" presName="root2" presStyleCnt="0"/>
      <dgm:spPr/>
    </dgm:pt>
    <dgm:pt modelId="{80C22A3C-FF35-4638-B1F2-51BA64880AE8}" type="pres">
      <dgm:prSet presAssocID="{5900C4D3-79BD-4C54-AE0B-4FFD6461DBBD}" presName="LevelTwoTextNode" presStyleLbl="node2" presStyleIdx="4" presStyleCnt="9">
        <dgm:presLayoutVars>
          <dgm:chPref val="3"/>
        </dgm:presLayoutVars>
      </dgm:prSet>
      <dgm:spPr/>
    </dgm:pt>
    <dgm:pt modelId="{7A57A53A-DF7B-4910-ACCE-38546B4DA335}" type="pres">
      <dgm:prSet presAssocID="{5900C4D3-79BD-4C54-AE0B-4FFD6461DBBD}" presName="level3hierChild" presStyleCnt="0"/>
      <dgm:spPr/>
    </dgm:pt>
    <dgm:pt modelId="{A5BBC162-FB60-45CC-8D3A-F15748F60E4F}" type="pres">
      <dgm:prSet presAssocID="{93879FB1-05E7-4521-946E-8D836909E050}" presName="conn2-1" presStyleLbl="parChTrans1D2" presStyleIdx="5" presStyleCnt="9"/>
      <dgm:spPr/>
    </dgm:pt>
    <dgm:pt modelId="{9250E056-4663-4F53-91AF-A4399E07DE91}" type="pres">
      <dgm:prSet presAssocID="{93879FB1-05E7-4521-946E-8D836909E050}" presName="connTx" presStyleLbl="parChTrans1D2" presStyleIdx="5" presStyleCnt="9"/>
      <dgm:spPr/>
    </dgm:pt>
    <dgm:pt modelId="{D99C4703-94AE-40AB-83FC-E38C8F3CFF3D}" type="pres">
      <dgm:prSet presAssocID="{D690B983-8B24-4487-8BF4-ABF406B8BF7F}" presName="root2" presStyleCnt="0"/>
      <dgm:spPr/>
    </dgm:pt>
    <dgm:pt modelId="{C8B599B8-1556-4EAE-8941-2CABD1D672AA}" type="pres">
      <dgm:prSet presAssocID="{D690B983-8B24-4487-8BF4-ABF406B8BF7F}" presName="LevelTwoTextNode" presStyleLbl="node2" presStyleIdx="5" presStyleCnt="9">
        <dgm:presLayoutVars>
          <dgm:chPref val="3"/>
        </dgm:presLayoutVars>
      </dgm:prSet>
      <dgm:spPr/>
    </dgm:pt>
    <dgm:pt modelId="{75637A7F-E264-4F50-826D-6EDF63E2CC87}" type="pres">
      <dgm:prSet presAssocID="{D690B983-8B24-4487-8BF4-ABF406B8BF7F}" presName="level3hierChild" presStyleCnt="0"/>
      <dgm:spPr/>
    </dgm:pt>
    <dgm:pt modelId="{89DAFBBF-01C5-43A7-9FBF-473943839D44}" type="pres">
      <dgm:prSet presAssocID="{0074C7DC-0490-4DDC-B1C6-004183F0104A}" presName="root1" presStyleCnt="0"/>
      <dgm:spPr/>
    </dgm:pt>
    <dgm:pt modelId="{7EA15533-52B1-4F1F-881C-1B71E043937F}" type="pres">
      <dgm:prSet presAssocID="{0074C7DC-0490-4DDC-B1C6-004183F0104A}" presName="LevelOneTextNode" presStyleLbl="node0" presStyleIdx="2" presStyleCnt="3">
        <dgm:presLayoutVars>
          <dgm:chPref val="3"/>
        </dgm:presLayoutVars>
      </dgm:prSet>
      <dgm:spPr/>
    </dgm:pt>
    <dgm:pt modelId="{8B1B8B17-078D-4DAA-9D48-159F17038959}" type="pres">
      <dgm:prSet presAssocID="{0074C7DC-0490-4DDC-B1C6-004183F0104A}" presName="level2hierChild" presStyleCnt="0"/>
      <dgm:spPr/>
    </dgm:pt>
    <dgm:pt modelId="{1419280D-4767-49B1-A548-8EF661687403}" type="pres">
      <dgm:prSet presAssocID="{388D4F13-F39D-46FD-83A6-31590E6320C6}" presName="conn2-1" presStyleLbl="parChTrans1D2" presStyleIdx="6" presStyleCnt="9"/>
      <dgm:spPr/>
    </dgm:pt>
    <dgm:pt modelId="{E7E69486-B5F2-4A22-9CBD-9E5E3216D7D5}" type="pres">
      <dgm:prSet presAssocID="{388D4F13-F39D-46FD-83A6-31590E6320C6}" presName="connTx" presStyleLbl="parChTrans1D2" presStyleIdx="6" presStyleCnt="9"/>
      <dgm:spPr/>
    </dgm:pt>
    <dgm:pt modelId="{A5D0F578-B529-4D0F-B562-89CAAD83D2CF}" type="pres">
      <dgm:prSet presAssocID="{5F7518E7-AE41-4493-B50E-29B9E71F9197}" presName="root2" presStyleCnt="0"/>
      <dgm:spPr/>
    </dgm:pt>
    <dgm:pt modelId="{338C46EB-EED3-4754-BA39-347AA012317E}" type="pres">
      <dgm:prSet presAssocID="{5F7518E7-AE41-4493-B50E-29B9E71F9197}" presName="LevelTwoTextNode" presStyleLbl="node2" presStyleIdx="6" presStyleCnt="9">
        <dgm:presLayoutVars>
          <dgm:chPref val="3"/>
        </dgm:presLayoutVars>
      </dgm:prSet>
      <dgm:spPr/>
    </dgm:pt>
    <dgm:pt modelId="{8B2765D4-0AC8-4B9A-81C4-EB0285429C9A}" type="pres">
      <dgm:prSet presAssocID="{5F7518E7-AE41-4493-B50E-29B9E71F9197}" presName="level3hierChild" presStyleCnt="0"/>
      <dgm:spPr/>
    </dgm:pt>
    <dgm:pt modelId="{93466BF5-FFDC-4B15-91C0-97389EC28819}" type="pres">
      <dgm:prSet presAssocID="{78A9D3BA-DFA9-402C-93E6-81A6EE08B79A}" presName="conn2-1" presStyleLbl="parChTrans1D2" presStyleIdx="7" presStyleCnt="9"/>
      <dgm:spPr/>
    </dgm:pt>
    <dgm:pt modelId="{252F0561-BC7A-4CC7-BE63-22A80907F9BD}" type="pres">
      <dgm:prSet presAssocID="{78A9D3BA-DFA9-402C-93E6-81A6EE08B79A}" presName="connTx" presStyleLbl="parChTrans1D2" presStyleIdx="7" presStyleCnt="9"/>
      <dgm:spPr/>
    </dgm:pt>
    <dgm:pt modelId="{DCA4BB52-2C56-4A1D-8758-0602F6835F69}" type="pres">
      <dgm:prSet presAssocID="{988B57B5-3BD5-4D2C-B603-100403E3B45B}" presName="root2" presStyleCnt="0"/>
      <dgm:spPr/>
    </dgm:pt>
    <dgm:pt modelId="{B92FDE0E-3272-4422-9734-13B6C528A79F}" type="pres">
      <dgm:prSet presAssocID="{988B57B5-3BD5-4D2C-B603-100403E3B45B}" presName="LevelTwoTextNode" presStyleLbl="node2" presStyleIdx="7" presStyleCnt="9">
        <dgm:presLayoutVars>
          <dgm:chPref val="3"/>
        </dgm:presLayoutVars>
      </dgm:prSet>
      <dgm:spPr/>
    </dgm:pt>
    <dgm:pt modelId="{451B524C-70DA-40D0-8D14-1F6BFE9CEF8F}" type="pres">
      <dgm:prSet presAssocID="{988B57B5-3BD5-4D2C-B603-100403E3B45B}" presName="level3hierChild" presStyleCnt="0"/>
      <dgm:spPr/>
    </dgm:pt>
    <dgm:pt modelId="{D8DCC08C-FAB8-41CE-8F53-3543E8C30AB0}" type="pres">
      <dgm:prSet presAssocID="{0F6C23C6-5564-4A58-B420-8CCD5FE96401}" presName="conn2-1" presStyleLbl="parChTrans1D2" presStyleIdx="8" presStyleCnt="9"/>
      <dgm:spPr/>
    </dgm:pt>
    <dgm:pt modelId="{FBDF22DB-1BD3-46E8-8BF0-6BB3FAEA37AD}" type="pres">
      <dgm:prSet presAssocID="{0F6C23C6-5564-4A58-B420-8CCD5FE96401}" presName="connTx" presStyleLbl="parChTrans1D2" presStyleIdx="8" presStyleCnt="9"/>
      <dgm:spPr/>
    </dgm:pt>
    <dgm:pt modelId="{968B3F1C-72CF-4F26-991A-DFACD3E8EF86}" type="pres">
      <dgm:prSet presAssocID="{6D078EEC-E2C1-4683-8874-4825101C745A}" presName="root2" presStyleCnt="0"/>
      <dgm:spPr/>
    </dgm:pt>
    <dgm:pt modelId="{36DB9A6F-6D23-4CFA-8295-E05021CAABE8}" type="pres">
      <dgm:prSet presAssocID="{6D078EEC-E2C1-4683-8874-4825101C745A}" presName="LevelTwoTextNode" presStyleLbl="node2" presStyleIdx="8" presStyleCnt="9">
        <dgm:presLayoutVars>
          <dgm:chPref val="3"/>
        </dgm:presLayoutVars>
      </dgm:prSet>
      <dgm:spPr/>
    </dgm:pt>
    <dgm:pt modelId="{782DCE3C-752D-4E7E-B81A-3E90AB1E20AB}" type="pres">
      <dgm:prSet presAssocID="{6D078EEC-E2C1-4683-8874-4825101C745A}" presName="level3hierChild" presStyleCnt="0"/>
      <dgm:spPr/>
    </dgm:pt>
  </dgm:ptLst>
  <dgm:cxnLst>
    <dgm:cxn modelId="{0F7A400C-EE20-4B4B-9704-BBF4B261F159}" type="presOf" srcId="{0074C7DC-0490-4DDC-B1C6-004183F0104A}" destId="{7EA15533-52B1-4F1F-881C-1B71E043937F}" srcOrd="0" destOrd="0" presId="urn:microsoft.com/office/officeart/2008/layout/HorizontalMultiLevelHierarchy"/>
    <dgm:cxn modelId="{C6727B13-2F45-45A7-8F5F-9E22B0CDD040}" type="presOf" srcId="{78A9D3BA-DFA9-402C-93E6-81A6EE08B79A}" destId="{93466BF5-FFDC-4B15-91C0-97389EC28819}" srcOrd="0" destOrd="0" presId="urn:microsoft.com/office/officeart/2008/layout/HorizontalMultiLevelHierarchy"/>
    <dgm:cxn modelId="{0058AD15-49C1-4E84-BBD6-C8651405FF52}" type="presOf" srcId="{B2F23F7D-FCD6-4495-B9C3-91CBDEB087B5}" destId="{A6A030B8-E931-41B3-BF9F-2F3236DDD632}" srcOrd="0" destOrd="0" presId="urn:microsoft.com/office/officeart/2008/layout/HorizontalMultiLevelHierarchy"/>
    <dgm:cxn modelId="{89C88D17-FDB9-473D-911B-1826FA2F2CC1}" type="presOf" srcId="{060FEBB3-DB85-418D-86BD-95E6BC4E9248}" destId="{972A9BCB-C35E-4B8B-BF16-4157DE6B124B}" srcOrd="0" destOrd="0" presId="urn:microsoft.com/office/officeart/2008/layout/HorizontalMultiLevelHierarchy"/>
    <dgm:cxn modelId="{6416E01C-79A1-42BC-A4AD-56AED5DC5C60}" type="presOf" srcId="{0F6C23C6-5564-4A58-B420-8CCD5FE96401}" destId="{FBDF22DB-1BD3-46E8-8BF0-6BB3FAEA37AD}" srcOrd="1" destOrd="0" presId="urn:microsoft.com/office/officeart/2008/layout/HorizontalMultiLevelHierarchy"/>
    <dgm:cxn modelId="{BB6AEC1E-5012-479E-B395-FA3F96719230}" srcId="{D0EA487D-FAE0-4A4F-A583-3B21A3E0B34D}" destId="{0074C7DC-0490-4DDC-B1C6-004183F0104A}" srcOrd="2" destOrd="0" parTransId="{4B09BBCE-8BE3-4E51-927A-4A2A8F9C3F18}" sibTransId="{922CBD33-FA9F-432B-B1E2-B66E8E6717C5}"/>
    <dgm:cxn modelId="{A80C011F-62D7-4151-9E44-642994974C3E}" srcId="{D0EA487D-FAE0-4A4F-A583-3B21A3E0B34D}" destId="{B2F23F7D-FCD6-4495-B9C3-91CBDEB087B5}" srcOrd="0" destOrd="0" parTransId="{3A18143E-5023-4BEF-AE60-5D374246C69D}" sibTransId="{131C57EE-6A54-4165-8F5A-8A81BD1D824F}"/>
    <dgm:cxn modelId="{B5103523-90E4-4A67-ACA0-F1277F9A72F2}" srcId="{B2F23F7D-FCD6-4495-B9C3-91CBDEB087B5}" destId="{A41A37D1-B415-4DE5-BD3A-E9D42657F16F}" srcOrd="2" destOrd="0" parTransId="{BB64ACC7-D5BC-47B3-BF9D-D2B4EBDB8413}" sibTransId="{3DBFA973-904D-44F1-A4CE-441BD6FE4DC1}"/>
    <dgm:cxn modelId="{7F11D92C-4577-431D-8DF1-62BB152194C6}" type="presOf" srcId="{BE2EC128-EB63-48C2-9AA2-326F2A5F1145}" destId="{4DA849CB-690E-4B0F-B1C8-1F25C430873B}" srcOrd="1" destOrd="0" presId="urn:microsoft.com/office/officeart/2008/layout/HorizontalMultiLevelHierarchy"/>
    <dgm:cxn modelId="{2190A52E-5E37-4943-B664-827204AB2422}" type="presOf" srcId="{62D409BA-5DFE-4EE6-9C9D-C71C4B6B12D2}" destId="{4829139B-87F0-4D62-855C-0FE2F7CF49C2}" srcOrd="1" destOrd="0" presId="urn:microsoft.com/office/officeart/2008/layout/HorizontalMultiLevelHierarchy"/>
    <dgm:cxn modelId="{67CC4341-60D8-4334-830E-61EC9C1F8B2D}" srcId="{0074C7DC-0490-4DDC-B1C6-004183F0104A}" destId="{5F7518E7-AE41-4493-B50E-29B9E71F9197}" srcOrd="0" destOrd="0" parTransId="{388D4F13-F39D-46FD-83A6-31590E6320C6}" sibTransId="{15061CFD-D006-4A76-800F-4F1194768600}"/>
    <dgm:cxn modelId="{0F56CF43-12CD-448B-AADA-8AFACC594F62}" type="presOf" srcId="{388D4F13-F39D-46FD-83A6-31590E6320C6}" destId="{E7E69486-B5F2-4A22-9CBD-9E5E3216D7D5}" srcOrd="1" destOrd="0" presId="urn:microsoft.com/office/officeart/2008/layout/HorizontalMultiLevelHierarchy"/>
    <dgm:cxn modelId="{798A9D64-F290-4879-AA54-98FEA21546ED}" srcId="{D0EA487D-FAE0-4A4F-A583-3B21A3E0B34D}" destId="{9BF3B277-D35C-496C-A421-0940A3DC4632}" srcOrd="1" destOrd="0" parTransId="{5D157CB0-72E3-4396-A0CC-586DA207CEC9}" sibTransId="{DE8FA0B6-617C-4FD1-9CC1-186F9F1398FA}"/>
    <dgm:cxn modelId="{8078474B-C042-4C14-95BA-706A60CB974F}" type="presOf" srcId="{23A067DF-C53A-49F1-BF47-7BC9A55B293A}" destId="{09D12C06-40C8-4623-84D8-31F9224BC7FD}" srcOrd="1" destOrd="0" presId="urn:microsoft.com/office/officeart/2008/layout/HorizontalMultiLevelHierarchy"/>
    <dgm:cxn modelId="{BACBC36D-24C0-4CA6-9828-3CF4CC6CF57D}" type="presOf" srcId="{93879FB1-05E7-4521-946E-8D836909E050}" destId="{9250E056-4663-4F53-91AF-A4399E07DE91}" srcOrd="1" destOrd="0" presId="urn:microsoft.com/office/officeart/2008/layout/HorizontalMultiLevelHierarchy"/>
    <dgm:cxn modelId="{8198194E-C36C-4142-9CC0-D12119D49F55}" srcId="{0074C7DC-0490-4DDC-B1C6-004183F0104A}" destId="{6D078EEC-E2C1-4683-8874-4825101C745A}" srcOrd="2" destOrd="0" parTransId="{0F6C23C6-5564-4A58-B420-8CCD5FE96401}" sibTransId="{4F89EB4C-0C86-4707-A618-564A62984A5E}"/>
    <dgm:cxn modelId="{463B964E-D4E4-4360-B766-0E0F95B200E7}" srcId="{9BF3B277-D35C-496C-A421-0940A3DC4632}" destId="{FB4707C3-38C1-4646-B353-9E9EFA708830}" srcOrd="0" destOrd="0" parTransId="{23A067DF-C53A-49F1-BF47-7BC9A55B293A}" sibTransId="{E5BC3F45-BF8C-4927-AA59-E8BF254060FF}"/>
    <dgm:cxn modelId="{F5F07750-30A3-4670-8D76-2D74308DD178}" srcId="{B2F23F7D-FCD6-4495-B9C3-91CBDEB087B5}" destId="{060FEBB3-DB85-418D-86BD-95E6BC4E9248}" srcOrd="1" destOrd="0" parTransId="{62D409BA-5DFE-4EE6-9C9D-C71C4B6B12D2}" sibTransId="{D3C03B61-B4DD-446A-9C04-DC17BE96BAA8}"/>
    <dgm:cxn modelId="{B43E7771-DAF1-444B-912D-B25B33384EA2}" type="presOf" srcId="{FB4707C3-38C1-4646-B353-9E9EFA708830}" destId="{E500CBB5-7716-40DB-B24A-5AB1DA8DC477}" srcOrd="0" destOrd="0" presId="urn:microsoft.com/office/officeart/2008/layout/HorizontalMultiLevelHierarchy"/>
    <dgm:cxn modelId="{CF3B8152-99CA-4D8D-BF4C-8F7B4998E88A}" type="presOf" srcId="{93879FB1-05E7-4521-946E-8D836909E050}" destId="{A5BBC162-FB60-45CC-8D3A-F15748F60E4F}" srcOrd="0" destOrd="0" presId="urn:microsoft.com/office/officeart/2008/layout/HorizontalMultiLevelHierarchy"/>
    <dgm:cxn modelId="{5EA26478-AF98-44C1-BB8E-6EA7CF195709}" type="presOf" srcId="{BE2EC128-EB63-48C2-9AA2-326F2A5F1145}" destId="{D951E09A-AEB5-41A4-8D0E-B77E0CAA82E6}" srcOrd="0" destOrd="0" presId="urn:microsoft.com/office/officeart/2008/layout/HorizontalMultiLevelHierarchy"/>
    <dgm:cxn modelId="{1AF1EF58-9420-4852-B0DF-BDD52FB0CE93}" type="presOf" srcId="{9BF3B277-D35C-496C-A421-0940A3DC4632}" destId="{3C2EFDDD-E917-4F20-B726-0EBC2FCD1DAD}" srcOrd="0" destOrd="0" presId="urn:microsoft.com/office/officeart/2008/layout/HorizontalMultiLevelHierarchy"/>
    <dgm:cxn modelId="{5DBE0586-1D00-45B4-A462-787D1529CEF8}" type="presOf" srcId="{17F25A1A-D63C-4942-9B6D-2F87DA839DC7}" destId="{D6C8FD15-14D7-446E-BB2E-D795B6E02EB1}" srcOrd="1" destOrd="0" presId="urn:microsoft.com/office/officeart/2008/layout/HorizontalMultiLevelHierarchy"/>
    <dgm:cxn modelId="{1CDA8191-FA35-4EB0-8A5F-8AD67F133DAE}" type="presOf" srcId="{23A067DF-C53A-49F1-BF47-7BC9A55B293A}" destId="{40B91433-D127-4BDA-A5AD-D94DF003C841}" srcOrd="0" destOrd="0" presId="urn:microsoft.com/office/officeart/2008/layout/HorizontalMultiLevelHierarchy"/>
    <dgm:cxn modelId="{58D45392-0B6A-4CB5-886F-9E1350324BEB}" type="presOf" srcId="{A41A37D1-B415-4DE5-BD3A-E9D42657F16F}" destId="{564E64BB-EC9A-400E-BB7E-FB23EB541161}" srcOrd="0" destOrd="0" presId="urn:microsoft.com/office/officeart/2008/layout/HorizontalMultiLevelHierarchy"/>
    <dgm:cxn modelId="{BCA605AC-9EBC-4761-8DDB-B5B58FEF00B0}" type="presOf" srcId="{BB64ACC7-D5BC-47B3-BF9D-D2B4EBDB8413}" destId="{D20F3914-71A8-4A88-9A30-24C64ECB2C34}" srcOrd="0" destOrd="0" presId="urn:microsoft.com/office/officeart/2008/layout/HorizontalMultiLevelHierarchy"/>
    <dgm:cxn modelId="{52D353BE-2B65-41FC-8129-551BD5852FE3}" type="presOf" srcId="{5F7518E7-AE41-4493-B50E-29B9E71F9197}" destId="{338C46EB-EED3-4754-BA39-347AA012317E}" srcOrd="0" destOrd="0" presId="urn:microsoft.com/office/officeart/2008/layout/HorizontalMultiLevelHierarchy"/>
    <dgm:cxn modelId="{EBD36AC0-4E81-4A22-A3DE-C5FDA3D457EA}" type="presOf" srcId="{6D078EEC-E2C1-4683-8874-4825101C745A}" destId="{36DB9A6F-6D23-4CFA-8295-E05021CAABE8}" srcOrd="0" destOrd="0" presId="urn:microsoft.com/office/officeart/2008/layout/HorizontalMultiLevelHierarchy"/>
    <dgm:cxn modelId="{467E30D1-B23E-406B-BE95-3180DFA5FCF6}" type="presOf" srcId="{0F6C23C6-5564-4A58-B420-8CCD5FE96401}" destId="{D8DCC08C-FAB8-41CE-8F53-3543E8C30AB0}" srcOrd="0" destOrd="0" presId="urn:microsoft.com/office/officeart/2008/layout/HorizontalMultiLevelHierarchy"/>
    <dgm:cxn modelId="{4452A8D1-0D0E-43C4-A8EA-8B7297521A8B}" srcId="{9BF3B277-D35C-496C-A421-0940A3DC4632}" destId="{5900C4D3-79BD-4C54-AE0B-4FFD6461DBBD}" srcOrd="1" destOrd="0" parTransId="{17F25A1A-D63C-4942-9B6D-2F87DA839DC7}" sibTransId="{226213B5-E42A-43A8-A93D-D0F88FFF6683}"/>
    <dgm:cxn modelId="{31BE3BD4-FB2B-4D72-91C0-1CC39606AE32}" type="presOf" srcId="{17F25A1A-D63C-4942-9B6D-2F87DA839DC7}" destId="{4CC5E96D-0B4C-4D5D-8BDA-8D748D02A9B1}" srcOrd="0" destOrd="0" presId="urn:microsoft.com/office/officeart/2008/layout/HorizontalMultiLevelHierarchy"/>
    <dgm:cxn modelId="{7D923AD8-C173-4722-8965-6A2534D9BB80}" type="presOf" srcId="{5900C4D3-79BD-4C54-AE0B-4FFD6461DBBD}" destId="{80C22A3C-FF35-4638-B1F2-51BA64880AE8}" srcOrd="0" destOrd="0" presId="urn:microsoft.com/office/officeart/2008/layout/HorizontalMultiLevelHierarchy"/>
    <dgm:cxn modelId="{B91445D9-8A88-4F1F-B27D-F91EEA8E0D51}" type="presOf" srcId="{988B57B5-3BD5-4D2C-B603-100403E3B45B}" destId="{B92FDE0E-3272-4422-9734-13B6C528A79F}" srcOrd="0" destOrd="0" presId="urn:microsoft.com/office/officeart/2008/layout/HorizontalMultiLevelHierarchy"/>
    <dgm:cxn modelId="{2B3300DA-F507-41CE-AA2B-3EC7F7DD3AA8}" type="presOf" srcId="{D690B983-8B24-4487-8BF4-ABF406B8BF7F}" destId="{C8B599B8-1556-4EAE-8941-2CABD1D672AA}" srcOrd="0" destOrd="0" presId="urn:microsoft.com/office/officeart/2008/layout/HorizontalMultiLevelHierarchy"/>
    <dgm:cxn modelId="{550F8FDE-A793-499C-B372-047504B43AB8}" type="presOf" srcId="{BF487B8F-F295-45DA-B18C-4F5536C29A4E}" destId="{B4B29AB0-BDCC-4961-98B1-CDA2281F6459}" srcOrd="0" destOrd="0" presId="urn:microsoft.com/office/officeart/2008/layout/HorizontalMultiLevelHierarchy"/>
    <dgm:cxn modelId="{065207E2-09DA-4B52-BBFE-66B63F30CCE2}" type="presOf" srcId="{62D409BA-5DFE-4EE6-9C9D-C71C4B6B12D2}" destId="{967D532A-9AC2-49B7-983E-F4D60E661541}" srcOrd="0" destOrd="0" presId="urn:microsoft.com/office/officeart/2008/layout/HorizontalMultiLevelHierarchy"/>
    <dgm:cxn modelId="{521D9FE2-5D0D-4550-B539-6F0863A81E7F}" type="presOf" srcId="{BB64ACC7-D5BC-47B3-BF9D-D2B4EBDB8413}" destId="{441395C3-3578-4D6F-9C1F-894F8CB13D1A}" srcOrd="1" destOrd="0" presId="urn:microsoft.com/office/officeart/2008/layout/HorizontalMultiLevelHierarchy"/>
    <dgm:cxn modelId="{6BDA07E3-7755-4DAD-B334-599324472E7E}" srcId="{9BF3B277-D35C-496C-A421-0940A3DC4632}" destId="{D690B983-8B24-4487-8BF4-ABF406B8BF7F}" srcOrd="2" destOrd="0" parTransId="{93879FB1-05E7-4521-946E-8D836909E050}" sibTransId="{3F9CF945-6B5C-4EB7-838A-309840E8BA34}"/>
    <dgm:cxn modelId="{22534BE5-8C03-41CE-9A71-4D019D108ACA}" type="presOf" srcId="{388D4F13-F39D-46FD-83A6-31590E6320C6}" destId="{1419280D-4767-49B1-A548-8EF661687403}" srcOrd="0" destOrd="0" presId="urn:microsoft.com/office/officeart/2008/layout/HorizontalMultiLevelHierarchy"/>
    <dgm:cxn modelId="{6DED0FEA-9974-4F3C-A0D6-047F7468E243}" srcId="{B2F23F7D-FCD6-4495-B9C3-91CBDEB087B5}" destId="{BF487B8F-F295-45DA-B18C-4F5536C29A4E}" srcOrd="0" destOrd="0" parTransId="{BE2EC128-EB63-48C2-9AA2-326F2A5F1145}" sibTransId="{4EFF96CA-7843-45F6-B219-2E0FBA03E2AF}"/>
    <dgm:cxn modelId="{6275E0EC-7524-4A82-A8C8-81474455E88F}" type="presOf" srcId="{78A9D3BA-DFA9-402C-93E6-81A6EE08B79A}" destId="{252F0561-BC7A-4CC7-BE63-22A80907F9BD}" srcOrd="1" destOrd="0" presId="urn:microsoft.com/office/officeart/2008/layout/HorizontalMultiLevelHierarchy"/>
    <dgm:cxn modelId="{04E714F0-5D4C-4E1B-B916-E85BFD9BA3C9}" srcId="{0074C7DC-0490-4DDC-B1C6-004183F0104A}" destId="{988B57B5-3BD5-4D2C-B603-100403E3B45B}" srcOrd="1" destOrd="0" parTransId="{78A9D3BA-DFA9-402C-93E6-81A6EE08B79A}" sibTransId="{E3D5D7CE-2979-48D4-ADAA-F3599223FBB4}"/>
    <dgm:cxn modelId="{D12C06FA-62DF-4448-B107-33B65061AA81}" type="presOf" srcId="{D0EA487D-FAE0-4A4F-A583-3B21A3E0B34D}" destId="{BF1261B0-6422-4885-A177-EFBCF3143298}" srcOrd="0" destOrd="0" presId="urn:microsoft.com/office/officeart/2008/layout/HorizontalMultiLevelHierarchy"/>
    <dgm:cxn modelId="{8641DE44-A658-472C-8EA0-0CFDEAFEF050}" type="presParOf" srcId="{BF1261B0-6422-4885-A177-EFBCF3143298}" destId="{EE399670-C400-445A-8C39-24AADF81D30A}" srcOrd="0" destOrd="0" presId="urn:microsoft.com/office/officeart/2008/layout/HorizontalMultiLevelHierarchy"/>
    <dgm:cxn modelId="{D1BB2F0D-4080-4A74-AEE0-FF7DE6DBF885}" type="presParOf" srcId="{EE399670-C400-445A-8C39-24AADF81D30A}" destId="{A6A030B8-E931-41B3-BF9F-2F3236DDD632}" srcOrd="0" destOrd="0" presId="urn:microsoft.com/office/officeart/2008/layout/HorizontalMultiLevelHierarchy"/>
    <dgm:cxn modelId="{458966DA-4BD1-4981-8CB1-40C1576C21F2}" type="presParOf" srcId="{EE399670-C400-445A-8C39-24AADF81D30A}" destId="{A1347922-D1F9-4F5C-852E-3A178B169C45}" srcOrd="1" destOrd="0" presId="urn:microsoft.com/office/officeart/2008/layout/HorizontalMultiLevelHierarchy"/>
    <dgm:cxn modelId="{FE5ACC21-A247-4F66-ABFF-1B9E593ED6F3}" type="presParOf" srcId="{A1347922-D1F9-4F5C-852E-3A178B169C45}" destId="{D951E09A-AEB5-41A4-8D0E-B77E0CAA82E6}" srcOrd="0" destOrd="0" presId="urn:microsoft.com/office/officeart/2008/layout/HorizontalMultiLevelHierarchy"/>
    <dgm:cxn modelId="{D0042660-3675-4794-A6DA-46E7F3B801CD}" type="presParOf" srcId="{D951E09A-AEB5-41A4-8D0E-B77E0CAA82E6}" destId="{4DA849CB-690E-4B0F-B1C8-1F25C430873B}" srcOrd="0" destOrd="0" presId="urn:microsoft.com/office/officeart/2008/layout/HorizontalMultiLevelHierarchy"/>
    <dgm:cxn modelId="{316B1F22-5A22-426B-BD98-686EE213FEF5}" type="presParOf" srcId="{A1347922-D1F9-4F5C-852E-3A178B169C45}" destId="{CFE609AC-6C20-4343-B636-FED1DC8AF22E}" srcOrd="1" destOrd="0" presId="urn:microsoft.com/office/officeart/2008/layout/HorizontalMultiLevelHierarchy"/>
    <dgm:cxn modelId="{33A94EB5-021C-42DB-A8E7-0B6F308DE8BA}" type="presParOf" srcId="{CFE609AC-6C20-4343-B636-FED1DC8AF22E}" destId="{B4B29AB0-BDCC-4961-98B1-CDA2281F6459}" srcOrd="0" destOrd="0" presId="urn:microsoft.com/office/officeart/2008/layout/HorizontalMultiLevelHierarchy"/>
    <dgm:cxn modelId="{0E0D0F91-EB12-4735-AF19-FE7B7783A503}" type="presParOf" srcId="{CFE609AC-6C20-4343-B636-FED1DC8AF22E}" destId="{0B35F420-0E93-4945-9C8A-874158BA2AA8}" srcOrd="1" destOrd="0" presId="urn:microsoft.com/office/officeart/2008/layout/HorizontalMultiLevelHierarchy"/>
    <dgm:cxn modelId="{CA354976-E044-43B8-9E32-CAA1272C6A64}" type="presParOf" srcId="{A1347922-D1F9-4F5C-852E-3A178B169C45}" destId="{967D532A-9AC2-49B7-983E-F4D60E661541}" srcOrd="2" destOrd="0" presId="urn:microsoft.com/office/officeart/2008/layout/HorizontalMultiLevelHierarchy"/>
    <dgm:cxn modelId="{A1FE75DA-216B-4CFB-AD6B-2AE835CF35A6}" type="presParOf" srcId="{967D532A-9AC2-49B7-983E-F4D60E661541}" destId="{4829139B-87F0-4D62-855C-0FE2F7CF49C2}" srcOrd="0" destOrd="0" presId="urn:microsoft.com/office/officeart/2008/layout/HorizontalMultiLevelHierarchy"/>
    <dgm:cxn modelId="{550D83D5-9B5D-46D5-A815-5EB135AA692D}" type="presParOf" srcId="{A1347922-D1F9-4F5C-852E-3A178B169C45}" destId="{3EBB2A18-24B6-4ACE-9607-83CFD51BB229}" srcOrd="3" destOrd="0" presId="urn:microsoft.com/office/officeart/2008/layout/HorizontalMultiLevelHierarchy"/>
    <dgm:cxn modelId="{E0EC9734-33B2-49AE-937A-C3C75A58413A}" type="presParOf" srcId="{3EBB2A18-24B6-4ACE-9607-83CFD51BB229}" destId="{972A9BCB-C35E-4B8B-BF16-4157DE6B124B}" srcOrd="0" destOrd="0" presId="urn:microsoft.com/office/officeart/2008/layout/HorizontalMultiLevelHierarchy"/>
    <dgm:cxn modelId="{506AD51A-CEB7-47E3-BD93-4DC71C4AA196}" type="presParOf" srcId="{3EBB2A18-24B6-4ACE-9607-83CFD51BB229}" destId="{BCD84D7E-5E66-4ECE-9CC4-962DA5927238}" srcOrd="1" destOrd="0" presId="urn:microsoft.com/office/officeart/2008/layout/HorizontalMultiLevelHierarchy"/>
    <dgm:cxn modelId="{FBED0228-00BB-4409-9A4D-2EF852781166}" type="presParOf" srcId="{A1347922-D1F9-4F5C-852E-3A178B169C45}" destId="{D20F3914-71A8-4A88-9A30-24C64ECB2C34}" srcOrd="4" destOrd="0" presId="urn:microsoft.com/office/officeart/2008/layout/HorizontalMultiLevelHierarchy"/>
    <dgm:cxn modelId="{8CDC8882-0331-41B1-B5F5-455685D4AC10}" type="presParOf" srcId="{D20F3914-71A8-4A88-9A30-24C64ECB2C34}" destId="{441395C3-3578-4D6F-9C1F-894F8CB13D1A}" srcOrd="0" destOrd="0" presId="urn:microsoft.com/office/officeart/2008/layout/HorizontalMultiLevelHierarchy"/>
    <dgm:cxn modelId="{14C08E7D-405F-40D9-B18D-32D2F3DC9DEA}" type="presParOf" srcId="{A1347922-D1F9-4F5C-852E-3A178B169C45}" destId="{80732A59-70CB-4C77-BAB1-71CAE4137759}" srcOrd="5" destOrd="0" presId="urn:microsoft.com/office/officeart/2008/layout/HorizontalMultiLevelHierarchy"/>
    <dgm:cxn modelId="{EF7C3225-9F6D-43E7-96BF-67E3A30EF358}" type="presParOf" srcId="{80732A59-70CB-4C77-BAB1-71CAE4137759}" destId="{564E64BB-EC9A-400E-BB7E-FB23EB541161}" srcOrd="0" destOrd="0" presId="urn:microsoft.com/office/officeart/2008/layout/HorizontalMultiLevelHierarchy"/>
    <dgm:cxn modelId="{AAD89BCD-FCE2-4F50-A032-825D90326B95}" type="presParOf" srcId="{80732A59-70CB-4C77-BAB1-71CAE4137759}" destId="{F1C99CD1-EA4D-4B55-9E5C-1211936A0F7C}" srcOrd="1" destOrd="0" presId="urn:microsoft.com/office/officeart/2008/layout/HorizontalMultiLevelHierarchy"/>
    <dgm:cxn modelId="{5BDF5A39-43FE-426C-8216-AEC36BE91A13}" type="presParOf" srcId="{BF1261B0-6422-4885-A177-EFBCF3143298}" destId="{383EBF48-7A9C-4BAC-AF27-2B3A0F8C94BF}" srcOrd="1" destOrd="0" presId="urn:microsoft.com/office/officeart/2008/layout/HorizontalMultiLevelHierarchy"/>
    <dgm:cxn modelId="{3CD2DED7-3C8C-492C-A3CE-ACA673EAEC82}" type="presParOf" srcId="{383EBF48-7A9C-4BAC-AF27-2B3A0F8C94BF}" destId="{3C2EFDDD-E917-4F20-B726-0EBC2FCD1DAD}" srcOrd="0" destOrd="0" presId="urn:microsoft.com/office/officeart/2008/layout/HorizontalMultiLevelHierarchy"/>
    <dgm:cxn modelId="{ACBC2BB1-910C-4F95-8C73-7C3BD51F1A7A}" type="presParOf" srcId="{383EBF48-7A9C-4BAC-AF27-2B3A0F8C94BF}" destId="{C300F59E-AB54-459D-95BA-D5E63A471487}" srcOrd="1" destOrd="0" presId="urn:microsoft.com/office/officeart/2008/layout/HorizontalMultiLevelHierarchy"/>
    <dgm:cxn modelId="{9A816F12-AA6F-42DE-B3BA-F20BE1F9A304}" type="presParOf" srcId="{C300F59E-AB54-459D-95BA-D5E63A471487}" destId="{40B91433-D127-4BDA-A5AD-D94DF003C841}" srcOrd="0" destOrd="0" presId="urn:microsoft.com/office/officeart/2008/layout/HorizontalMultiLevelHierarchy"/>
    <dgm:cxn modelId="{4BBC546C-35F9-46FE-8290-3FFDD893B3F5}" type="presParOf" srcId="{40B91433-D127-4BDA-A5AD-D94DF003C841}" destId="{09D12C06-40C8-4623-84D8-31F9224BC7FD}" srcOrd="0" destOrd="0" presId="urn:microsoft.com/office/officeart/2008/layout/HorizontalMultiLevelHierarchy"/>
    <dgm:cxn modelId="{1415F6EA-C916-43F1-9524-C66FD466EE13}" type="presParOf" srcId="{C300F59E-AB54-459D-95BA-D5E63A471487}" destId="{DF70B703-008D-434C-8D22-9A11B40FAF3A}" srcOrd="1" destOrd="0" presId="urn:microsoft.com/office/officeart/2008/layout/HorizontalMultiLevelHierarchy"/>
    <dgm:cxn modelId="{A39899F7-92AA-4F0D-B644-FD9079F52AD9}" type="presParOf" srcId="{DF70B703-008D-434C-8D22-9A11B40FAF3A}" destId="{E500CBB5-7716-40DB-B24A-5AB1DA8DC477}" srcOrd="0" destOrd="0" presId="urn:microsoft.com/office/officeart/2008/layout/HorizontalMultiLevelHierarchy"/>
    <dgm:cxn modelId="{1187BDA5-A3A8-41AA-9C83-C16E05D28850}" type="presParOf" srcId="{DF70B703-008D-434C-8D22-9A11B40FAF3A}" destId="{40F7613E-FDEA-47C1-A0AC-5D3978056538}" srcOrd="1" destOrd="0" presId="urn:microsoft.com/office/officeart/2008/layout/HorizontalMultiLevelHierarchy"/>
    <dgm:cxn modelId="{60F3AD96-B487-4357-B898-48F8B30A31EA}" type="presParOf" srcId="{C300F59E-AB54-459D-95BA-D5E63A471487}" destId="{4CC5E96D-0B4C-4D5D-8BDA-8D748D02A9B1}" srcOrd="2" destOrd="0" presId="urn:microsoft.com/office/officeart/2008/layout/HorizontalMultiLevelHierarchy"/>
    <dgm:cxn modelId="{7D816760-D1CD-471A-A434-03C0B31A03EF}" type="presParOf" srcId="{4CC5E96D-0B4C-4D5D-8BDA-8D748D02A9B1}" destId="{D6C8FD15-14D7-446E-BB2E-D795B6E02EB1}" srcOrd="0" destOrd="0" presId="urn:microsoft.com/office/officeart/2008/layout/HorizontalMultiLevelHierarchy"/>
    <dgm:cxn modelId="{D78B46E1-807E-4879-82C6-892AE6DF30C9}" type="presParOf" srcId="{C300F59E-AB54-459D-95BA-D5E63A471487}" destId="{B4D5058A-1C08-4784-B291-A781B89A6850}" srcOrd="3" destOrd="0" presId="urn:microsoft.com/office/officeart/2008/layout/HorizontalMultiLevelHierarchy"/>
    <dgm:cxn modelId="{C3E07ECB-992E-4564-9E24-2FF61E31C42C}" type="presParOf" srcId="{B4D5058A-1C08-4784-B291-A781B89A6850}" destId="{80C22A3C-FF35-4638-B1F2-51BA64880AE8}" srcOrd="0" destOrd="0" presId="urn:microsoft.com/office/officeart/2008/layout/HorizontalMultiLevelHierarchy"/>
    <dgm:cxn modelId="{74EFEDAF-AEF8-4A93-8CB1-24C5965AF793}" type="presParOf" srcId="{B4D5058A-1C08-4784-B291-A781B89A6850}" destId="{7A57A53A-DF7B-4910-ACCE-38546B4DA335}" srcOrd="1" destOrd="0" presId="urn:microsoft.com/office/officeart/2008/layout/HorizontalMultiLevelHierarchy"/>
    <dgm:cxn modelId="{E5BB0146-A72B-49AE-A634-D0BD6D5B43A5}" type="presParOf" srcId="{C300F59E-AB54-459D-95BA-D5E63A471487}" destId="{A5BBC162-FB60-45CC-8D3A-F15748F60E4F}" srcOrd="4" destOrd="0" presId="urn:microsoft.com/office/officeart/2008/layout/HorizontalMultiLevelHierarchy"/>
    <dgm:cxn modelId="{39B4674A-A20F-43A1-AC92-7BC8ED387F98}" type="presParOf" srcId="{A5BBC162-FB60-45CC-8D3A-F15748F60E4F}" destId="{9250E056-4663-4F53-91AF-A4399E07DE91}" srcOrd="0" destOrd="0" presId="urn:microsoft.com/office/officeart/2008/layout/HorizontalMultiLevelHierarchy"/>
    <dgm:cxn modelId="{643B2085-FA8A-4DB1-919B-2A20F598D388}" type="presParOf" srcId="{C300F59E-AB54-459D-95BA-D5E63A471487}" destId="{D99C4703-94AE-40AB-83FC-E38C8F3CFF3D}" srcOrd="5" destOrd="0" presId="urn:microsoft.com/office/officeart/2008/layout/HorizontalMultiLevelHierarchy"/>
    <dgm:cxn modelId="{9A5E3025-D88E-4FC3-A06A-7DEC0D9AD9BF}" type="presParOf" srcId="{D99C4703-94AE-40AB-83FC-E38C8F3CFF3D}" destId="{C8B599B8-1556-4EAE-8941-2CABD1D672AA}" srcOrd="0" destOrd="0" presId="urn:microsoft.com/office/officeart/2008/layout/HorizontalMultiLevelHierarchy"/>
    <dgm:cxn modelId="{6E33A490-B8C3-40BC-933B-C3926F9BC847}" type="presParOf" srcId="{D99C4703-94AE-40AB-83FC-E38C8F3CFF3D}" destId="{75637A7F-E264-4F50-826D-6EDF63E2CC87}" srcOrd="1" destOrd="0" presId="urn:microsoft.com/office/officeart/2008/layout/HorizontalMultiLevelHierarchy"/>
    <dgm:cxn modelId="{9CB5E802-334B-4A4E-98C1-304389BADF1B}" type="presParOf" srcId="{BF1261B0-6422-4885-A177-EFBCF3143298}" destId="{89DAFBBF-01C5-43A7-9FBF-473943839D44}" srcOrd="2" destOrd="0" presId="urn:microsoft.com/office/officeart/2008/layout/HorizontalMultiLevelHierarchy"/>
    <dgm:cxn modelId="{C2986B76-8AEE-4EBC-A604-6B4B8C744E9B}" type="presParOf" srcId="{89DAFBBF-01C5-43A7-9FBF-473943839D44}" destId="{7EA15533-52B1-4F1F-881C-1B71E043937F}" srcOrd="0" destOrd="0" presId="urn:microsoft.com/office/officeart/2008/layout/HorizontalMultiLevelHierarchy"/>
    <dgm:cxn modelId="{369F9634-A9BC-4695-9DB2-8A4B1622ED1E}" type="presParOf" srcId="{89DAFBBF-01C5-43A7-9FBF-473943839D44}" destId="{8B1B8B17-078D-4DAA-9D48-159F17038959}" srcOrd="1" destOrd="0" presId="urn:microsoft.com/office/officeart/2008/layout/HorizontalMultiLevelHierarchy"/>
    <dgm:cxn modelId="{8C90D283-4846-4C0E-B433-547FB96D3785}" type="presParOf" srcId="{8B1B8B17-078D-4DAA-9D48-159F17038959}" destId="{1419280D-4767-49B1-A548-8EF661687403}" srcOrd="0" destOrd="0" presId="urn:microsoft.com/office/officeart/2008/layout/HorizontalMultiLevelHierarchy"/>
    <dgm:cxn modelId="{29618C79-A5AE-4674-8201-4BF5C895B171}" type="presParOf" srcId="{1419280D-4767-49B1-A548-8EF661687403}" destId="{E7E69486-B5F2-4A22-9CBD-9E5E3216D7D5}" srcOrd="0" destOrd="0" presId="urn:microsoft.com/office/officeart/2008/layout/HorizontalMultiLevelHierarchy"/>
    <dgm:cxn modelId="{C3C49DFD-B55C-445B-BC86-3F96385E8615}" type="presParOf" srcId="{8B1B8B17-078D-4DAA-9D48-159F17038959}" destId="{A5D0F578-B529-4D0F-B562-89CAAD83D2CF}" srcOrd="1" destOrd="0" presId="urn:microsoft.com/office/officeart/2008/layout/HorizontalMultiLevelHierarchy"/>
    <dgm:cxn modelId="{562A9418-0896-49D1-9520-7908CC469967}" type="presParOf" srcId="{A5D0F578-B529-4D0F-B562-89CAAD83D2CF}" destId="{338C46EB-EED3-4754-BA39-347AA012317E}" srcOrd="0" destOrd="0" presId="urn:microsoft.com/office/officeart/2008/layout/HorizontalMultiLevelHierarchy"/>
    <dgm:cxn modelId="{2CEEA03C-195E-48EE-8433-85E4FF39CE15}" type="presParOf" srcId="{A5D0F578-B529-4D0F-B562-89CAAD83D2CF}" destId="{8B2765D4-0AC8-4B9A-81C4-EB0285429C9A}" srcOrd="1" destOrd="0" presId="urn:microsoft.com/office/officeart/2008/layout/HorizontalMultiLevelHierarchy"/>
    <dgm:cxn modelId="{8A4049B4-153F-4367-8FE5-1439CB93B12D}" type="presParOf" srcId="{8B1B8B17-078D-4DAA-9D48-159F17038959}" destId="{93466BF5-FFDC-4B15-91C0-97389EC28819}" srcOrd="2" destOrd="0" presId="urn:microsoft.com/office/officeart/2008/layout/HorizontalMultiLevelHierarchy"/>
    <dgm:cxn modelId="{376705FF-8A4F-4838-8C5C-615F1C8C693A}" type="presParOf" srcId="{93466BF5-FFDC-4B15-91C0-97389EC28819}" destId="{252F0561-BC7A-4CC7-BE63-22A80907F9BD}" srcOrd="0" destOrd="0" presId="urn:microsoft.com/office/officeart/2008/layout/HorizontalMultiLevelHierarchy"/>
    <dgm:cxn modelId="{99C1D7D8-D7E8-4293-BDBD-E5E4248AE2CA}" type="presParOf" srcId="{8B1B8B17-078D-4DAA-9D48-159F17038959}" destId="{DCA4BB52-2C56-4A1D-8758-0602F6835F69}" srcOrd="3" destOrd="0" presId="urn:microsoft.com/office/officeart/2008/layout/HorizontalMultiLevelHierarchy"/>
    <dgm:cxn modelId="{E3D09FC0-7352-419F-8268-AADD1B04A2C1}" type="presParOf" srcId="{DCA4BB52-2C56-4A1D-8758-0602F6835F69}" destId="{B92FDE0E-3272-4422-9734-13B6C528A79F}" srcOrd="0" destOrd="0" presId="urn:microsoft.com/office/officeart/2008/layout/HorizontalMultiLevelHierarchy"/>
    <dgm:cxn modelId="{89C8662B-1006-40F2-B3C7-78324174DDC2}" type="presParOf" srcId="{DCA4BB52-2C56-4A1D-8758-0602F6835F69}" destId="{451B524C-70DA-40D0-8D14-1F6BFE9CEF8F}" srcOrd="1" destOrd="0" presId="urn:microsoft.com/office/officeart/2008/layout/HorizontalMultiLevelHierarchy"/>
    <dgm:cxn modelId="{4195F1C0-7B5B-42C4-AA96-F4DC2FC8C851}" type="presParOf" srcId="{8B1B8B17-078D-4DAA-9D48-159F17038959}" destId="{D8DCC08C-FAB8-41CE-8F53-3543E8C30AB0}" srcOrd="4" destOrd="0" presId="urn:microsoft.com/office/officeart/2008/layout/HorizontalMultiLevelHierarchy"/>
    <dgm:cxn modelId="{8DECBEFF-0D4A-47FC-80BD-B9920C1221B2}" type="presParOf" srcId="{D8DCC08C-FAB8-41CE-8F53-3543E8C30AB0}" destId="{FBDF22DB-1BD3-46E8-8BF0-6BB3FAEA37AD}" srcOrd="0" destOrd="0" presId="urn:microsoft.com/office/officeart/2008/layout/HorizontalMultiLevelHierarchy"/>
    <dgm:cxn modelId="{800C8BE1-9D6F-48F8-8174-A3391B87DED9}" type="presParOf" srcId="{8B1B8B17-078D-4DAA-9D48-159F17038959}" destId="{968B3F1C-72CF-4F26-991A-DFACD3E8EF86}" srcOrd="5" destOrd="0" presId="urn:microsoft.com/office/officeart/2008/layout/HorizontalMultiLevelHierarchy"/>
    <dgm:cxn modelId="{DF71D11A-42DB-427A-957D-60FD3A5A91B1}" type="presParOf" srcId="{968B3F1C-72CF-4F26-991A-DFACD3E8EF86}" destId="{36DB9A6F-6D23-4CFA-8295-E05021CAABE8}" srcOrd="0" destOrd="0" presId="urn:microsoft.com/office/officeart/2008/layout/HorizontalMultiLevelHierarchy"/>
    <dgm:cxn modelId="{D8DC5B14-915B-4444-B043-5942E5ED5E76}" type="presParOf" srcId="{968B3F1C-72CF-4F26-991A-DFACD3E8EF86}" destId="{782DCE3C-752D-4E7E-B81A-3E90AB1E20A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CC08C-FAB8-41CE-8F53-3543E8C30AB0}">
      <dsp:nvSpPr>
        <dsp:cNvPr id="0" name=""/>
        <dsp:cNvSpPr/>
      </dsp:nvSpPr>
      <dsp:spPr>
        <a:xfrm>
          <a:off x="548079" y="3252973"/>
          <a:ext cx="156142" cy="297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8071" y="0"/>
              </a:lnTo>
              <a:lnTo>
                <a:pt x="78071" y="297527"/>
              </a:lnTo>
              <a:lnTo>
                <a:pt x="156142" y="29752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17750" y="3393336"/>
        <a:ext cx="16800" cy="16800"/>
      </dsp:txXfrm>
    </dsp:sp>
    <dsp:sp modelId="{93466BF5-FFDC-4B15-91C0-97389EC28819}">
      <dsp:nvSpPr>
        <dsp:cNvPr id="0" name=""/>
        <dsp:cNvSpPr/>
      </dsp:nvSpPr>
      <dsp:spPr>
        <a:xfrm>
          <a:off x="548079" y="3207253"/>
          <a:ext cx="1561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6142" y="4572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22247" y="3249069"/>
        <a:ext cx="7807" cy="7807"/>
      </dsp:txXfrm>
    </dsp:sp>
    <dsp:sp modelId="{1419280D-4767-49B1-A548-8EF661687403}">
      <dsp:nvSpPr>
        <dsp:cNvPr id="0" name=""/>
        <dsp:cNvSpPr/>
      </dsp:nvSpPr>
      <dsp:spPr>
        <a:xfrm>
          <a:off x="548079" y="2955445"/>
          <a:ext cx="156142" cy="297527"/>
        </a:xfrm>
        <a:custGeom>
          <a:avLst/>
          <a:gdLst/>
          <a:ahLst/>
          <a:cxnLst/>
          <a:rect l="0" t="0" r="0" b="0"/>
          <a:pathLst>
            <a:path>
              <a:moveTo>
                <a:pt x="0" y="297527"/>
              </a:moveTo>
              <a:lnTo>
                <a:pt x="78071" y="297527"/>
              </a:lnTo>
              <a:lnTo>
                <a:pt x="78071" y="0"/>
              </a:lnTo>
              <a:lnTo>
                <a:pt x="156142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17750" y="3095808"/>
        <a:ext cx="16800" cy="16800"/>
      </dsp:txXfrm>
    </dsp:sp>
    <dsp:sp modelId="{A5BBC162-FB60-45CC-8D3A-F15748F60E4F}">
      <dsp:nvSpPr>
        <dsp:cNvPr id="0" name=""/>
        <dsp:cNvSpPr/>
      </dsp:nvSpPr>
      <dsp:spPr>
        <a:xfrm>
          <a:off x="548079" y="1940718"/>
          <a:ext cx="156142" cy="297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8071" y="0"/>
              </a:lnTo>
              <a:lnTo>
                <a:pt x="78071" y="297527"/>
              </a:lnTo>
              <a:lnTo>
                <a:pt x="156142" y="29752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17750" y="2081082"/>
        <a:ext cx="16800" cy="16800"/>
      </dsp:txXfrm>
    </dsp:sp>
    <dsp:sp modelId="{4CC5E96D-0B4C-4D5D-8BDA-8D748D02A9B1}">
      <dsp:nvSpPr>
        <dsp:cNvPr id="0" name=""/>
        <dsp:cNvSpPr/>
      </dsp:nvSpPr>
      <dsp:spPr>
        <a:xfrm>
          <a:off x="548079" y="1894998"/>
          <a:ext cx="1561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6142" y="4572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22247" y="1936814"/>
        <a:ext cx="7807" cy="7807"/>
      </dsp:txXfrm>
    </dsp:sp>
    <dsp:sp modelId="{40B91433-D127-4BDA-A5AD-D94DF003C841}">
      <dsp:nvSpPr>
        <dsp:cNvPr id="0" name=""/>
        <dsp:cNvSpPr/>
      </dsp:nvSpPr>
      <dsp:spPr>
        <a:xfrm>
          <a:off x="548079" y="1643190"/>
          <a:ext cx="156142" cy="297527"/>
        </a:xfrm>
        <a:custGeom>
          <a:avLst/>
          <a:gdLst/>
          <a:ahLst/>
          <a:cxnLst/>
          <a:rect l="0" t="0" r="0" b="0"/>
          <a:pathLst>
            <a:path>
              <a:moveTo>
                <a:pt x="0" y="297527"/>
              </a:moveTo>
              <a:lnTo>
                <a:pt x="78071" y="297527"/>
              </a:lnTo>
              <a:lnTo>
                <a:pt x="78071" y="0"/>
              </a:lnTo>
              <a:lnTo>
                <a:pt x="156142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17750" y="1783554"/>
        <a:ext cx="16800" cy="16800"/>
      </dsp:txXfrm>
    </dsp:sp>
    <dsp:sp modelId="{D20F3914-71A8-4A88-9A30-24C64ECB2C34}">
      <dsp:nvSpPr>
        <dsp:cNvPr id="0" name=""/>
        <dsp:cNvSpPr/>
      </dsp:nvSpPr>
      <dsp:spPr>
        <a:xfrm>
          <a:off x="548079" y="628463"/>
          <a:ext cx="156142" cy="297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8071" y="0"/>
              </a:lnTo>
              <a:lnTo>
                <a:pt x="78071" y="297527"/>
              </a:lnTo>
              <a:lnTo>
                <a:pt x="156142" y="29752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17750" y="768827"/>
        <a:ext cx="16800" cy="16800"/>
      </dsp:txXfrm>
    </dsp:sp>
    <dsp:sp modelId="{967D532A-9AC2-49B7-983E-F4D60E661541}">
      <dsp:nvSpPr>
        <dsp:cNvPr id="0" name=""/>
        <dsp:cNvSpPr/>
      </dsp:nvSpPr>
      <dsp:spPr>
        <a:xfrm>
          <a:off x="548079" y="582743"/>
          <a:ext cx="1561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6142" y="4572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22247" y="624560"/>
        <a:ext cx="7807" cy="7807"/>
      </dsp:txXfrm>
    </dsp:sp>
    <dsp:sp modelId="{D951E09A-AEB5-41A4-8D0E-B77E0CAA82E6}">
      <dsp:nvSpPr>
        <dsp:cNvPr id="0" name=""/>
        <dsp:cNvSpPr/>
      </dsp:nvSpPr>
      <dsp:spPr>
        <a:xfrm>
          <a:off x="548079" y="330936"/>
          <a:ext cx="156142" cy="297527"/>
        </a:xfrm>
        <a:custGeom>
          <a:avLst/>
          <a:gdLst/>
          <a:ahLst/>
          <a:cxnLst/>
          <a:rect l="0" t="0" r="0" b="0"/>
          <a:pathLst>
            <a:path>
              <a:moveTo>
                <a:pt x="0" y="297527"/>
              </a:moveTo>
              <a:lnTo>
                <a:pt x="78071" y="297527"/>
              </a:lnTo>
              <a:lnTo>
                <a:pt x="78071" y="0"/>
              </a:lnTo>
              <a:lnTo>
                <a:pt x="156142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17750" y="471299"/>
        <a:ext cx="16800" cy="16800"/>
      </dsp:txXfrm>
    </dsp:sp>
    <dsp:sp modelId="{A6A030B8-E931-41B3-BF9F-2F3236DDD632}">
      <dsp:nvSpPr>
        <dsp:cNvPr id="0" name=""/>
        <dsp:cNvSpPr/>
      </dsp:nvSpPr>
      <dsp:spPr>
        <a:xfrm rot="16200000">
          <a:off x="-197305" y="509452"/>
          <a:ext cx="1252748" cy="2380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-197305" y="509452"/>
        <a:ext cx="1252748" cy="238022"/>
      </dsp:txXfrm>
    </dsp:sp>
    <dsp:sp modelId="{B4B29AB0-BDCC-4961-98B1-CDA2281F6459}">
      <dsp:nvSpPr>
        <dsp:cNvPr id="0" name=""/>
        <dsp:cNvSpPr/>
      </dsp:nvSpPr>
      <dsp:spPr>
        <a:xfrm>
          <a:off x="704222" y="211924"/>
          <a:ext cx="780713" cy="2380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/>
            <a:t>Layer3</a:t>
          </a:r>
          <a:endParaRPr lang="zh-CN" altLang="en-US" sz="1600" kern="1200"/>
        </a:p>
      </dsp:txBody>
      <dsp:txXfrm>
        <a:off x="704222" y="211924"/>
        <a:ext cx="780713" cy="238022"/>
      </dsp:txXfrm>
    </dsp:sp>
    <dsp:sp modelId="{972A9BCB-C35E-4B8B-BF16-4157DE6B124B}">
      <dsp:nvSpPr>
        <dsp:cNvPr id="0" name=""/>
        <dsp:cNvSpPr/>
      </dsp:nvSpPr>
      <dsp:spPr>
        <a:xfrm>
          <a:off x="704222" y="509452"/>
          <a:ext cx="780713" cy="2380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/>
            <a:t>Layer2</a:t>
          </a:r>
          <a:endParaRPr lang="zh-CN" altLang="en-US" sz="1600" kern="1200"/>
        </a:p>
      </dsp:txBody>
      <dsp:txXfrm>
        <a:off x="704222" y="509452"/>
        <a:ext cx="780713" cy="238022"/>
      </dsp:txXfrm>
    </dsp:sp>
    <dsp:sp modelId="{564E64BB-EC9A-400E-BB7E-FB23EB541161}">
      <dsp:nvSpPr>
        <dsp:cNvPr id="0" name=""/>
        <dsp:cNvSpPr/>
      </dsp:nvSpPr>
      <dsp:spPr>
        <a:xfrm>
          <a:off x="704222" y="806980"/>
          <a:ext cx="780713" cy="2380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/>
            <a:t>Layer1</a:t>
          </a:r>
          <a:endParaRPr lang="zh-CN" altLang="en-US" sz="1600" kern="1200"/>
        </a:p>
      </dsp:txBody>
      <dsp:txXfrm>
        <a:off x="704222" y="806980"/>
        <a:ext cx="780713" cy="238022"/>
      </dsp:txXfrm>
    </dsp:sp>
    <dsp:sp modelId="{3C2EFDDD-E917-4F20-B726-0EBC2FCD1DAD}">
      <dsp:nvSpPr>
        <dsp:cNvPr id="0" name=""/>
        <dsp:cNvSpPr/>
      </dsp:nvSpPr>
      <dsp:spPr>
        <a:xfrm rot="16200000">
          <a:off x="-197305" y="1821707"/>
          <a:ext cx="1252748" cy="2380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-197305" y="1821707"/>
        <a:ext cx="1252748" cy="238022"/>
      </dsp:txXfrm>
    </dsp:sp>
    <dsp:sp modelId="{E500CBB5-7716-40DB-B24A-5AB1DA8DC477}">
      <dsp:nvSpPr>
        <dsp:cNvPr id="0" name=""/>
        <dsp:cNvSpPr/>
      </dsp:nvSpPr>
      <dsp:spPr>
        <a:xfrm>
          <a:off x="704222" y="1524179"/>
          <a:ext cx="780713" cy="2380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/>
            <a:t>Layer3</a:t>
          </a:r>
          <a:endParaRPr lang="zh-CN" altLang="en-US" sz="1600" kern="1200"/>
        </a:p>
      </dsp:txBody>
      <dsp:txXfrm>
        <a:off x="704222" y="1524179"/>
        <a:ext cx="780713" cy="238022"/>
      </dsp:txXfrm>
    </dsp:sp>
    <dsp:sp modelId="{80C22A3C-FF35-4638-B1F2-51BA64880AE8}">
      <dsp:nvSpPr>
        <dsp:cNvPr id="0" name=""/>
        <dsp:cNvSpPr/>
      </dsp:nvSpPr>
      <dsp:spPr>
        <a:xfrm>
          <a:off x="704222" y="1821707"/>
          <a:ext cx="780713" cy="2380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/>
            <a:t>Layer2</a:t>
          </a:r>
          <a:endParaRPr lang="zh-CN" altLang="en-US" sz="1600" kern="1200"/>
        </a:p>
      </dsp:txBody>
      <dsp:txXfrm>
        <a:off x="704222" y="1821707"/>
        <a:ext cx="780713" cy="238022"/>
      </dsp:txXfrm>
    </dsp:sp>
    <dsp:sp modelId="{C8B599B8-1556-4EAE-8941-2CABD1D672AA}">
      <dsp:nvSpPr>
        <dsp:cNvPr id="0" name=""/>
        <dsp:cNvSpPr/>
      </dsp:nvSpPr>
      <dsp:spPr>
        <a:xfrm>
          <a:off x="704222" y="2119235"/>
          <a:ext cx="780713" cy="2380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/>
            <a:t>Layer1</a:t>
          </a:r>
          <a:endParaRPr lang="zh-CN" altLang="en-US" sz="1600" kern="1200"/>
        </a:p>
      </dsp:txBody>
      <dsp:txXfrm>
        <a:off x="704222" y="2119235"/>
        <a:ext cx="780713" cy="238022"/>
      </dsp:txXfrm>
    </dsp:sp>
    <dsp:sp modelId="{7EA15533-52B1-4F1F-881C-1B71E043937F}">
      <dsp:nvSpPr>
        <dsp:cNvPr id="0" name=""/>
        <dsp:cNvSpPr/>
      </dsp:nvSpPr>
      <dsp:spPr>
        <a:xfrm rot="16200000">
          <a:off x="-197305" y="3133961"/>
          <a:ext cx="1252748" cy="2380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-197305" y="3133961"/>
        <a:ext cx="1252748" cy="238022"/>
      </dsp:txXfrm>
    </dsp:sp>
    <dsp:sp modelId="{338C46EB-EED3-4754-BA39-347AA012317E}">
      <dsp:nvSpPr>
        <dsp:cNvPr id="0" name=""/>
        <dsp:cNvSpPr/>
      </dsp:nvSpPr>
      <dsp:spPr>
        <a:xfrm>
          <a:off x="704222" y="2836434"/>
          <a:ext cx="780713" cy="2380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/>
            <a:t>Layer3</a:t>
          </a:r>
          <a:endParaRPr lang="zh-CN" altLang="en-US" sz="1600" kern="1200"/>
        </a:p>
      </dsp:txBody>
      <dsp:txXfrm>
        <a:off x="704222" y="2836434"/>
        <a:ext cx="780713" cy="238022"/>
      </dsp:txXfrm>
    </dsp:sp>
    <dsp:sp modelId="{B92FDE0E-3272-4422-9734-13B6C528A79F}">
      <dsp:nvSpPr>
        <dsp:cNvPr id="0" name=""/>
        <dsp:cNvSpPr/>
      </dsp:nvSpPr>
      <dsp:spPr>
        <a:xfrm>
          <a:off x="704222" y="3133961"/>
          <a:ext cx="780713" cy="2380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/>
            <a:t>Layer2</a:t>
          </a:r>
          <a:endParaRPr lang="zh-CN" altLang="en-US" sz="1600" kern="1200"/>
        </a:p>
      </dsp:txBody>
      <dsp:txXfrm>
        <a:off x="704222" y="3133961"/>
        <a:ext cx="780713" cy="238022"/>
      </dsp:txXfrm>
    </dsp:sp>
    <dsp:sp modelId="{36DB9A6F-6D23-4CFA-8295-E05021CAABE8}">
      <dsp:nvSpPr>
        <dsp:cNvPr id="0" name=""/>
        <dsp:cNvSpPr/>
      </dsp:nvSpPr>
      <dsp:spPr>
        <a:xfrm>
          <a:off x="704222" y="3431489"/>
          <a:ext cx="780713" cy="2380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/>
            <a:t>Layer1</a:t>
          </a:r>
          <a:endParaRPr lang="zh-CN" altLang="en-US" sz="1600" kern="1200"/>
        </a:p>
      </dsp:txBody>
      <dsp:txXfrm>
        <a:off x="704222" y="3431489"/>
        <a:ext cx="780713" cy="238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F220-C4F6-4607-91BC-83A5AD31A71D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CC6A-31EB-4FFA-9289-CC80762607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873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F220-C4F6-4607-91BC-83A5AD31A71D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CC6A-31EB-4FFA-9289-CC80762607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59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F220-C4F6-4607-91BC-83A5AD31A71D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CC6A-31EB-4FFA-9289-CC80762607E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23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F220-C4F6-4607-91BC-83A5AD31A71D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CC6A-31EB-4FFA-9289-CC80762607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735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F220-C4F6-4607-91BC-83A5AD31A71D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CC6A-31EB-4FFA-9289-CC80762607E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7812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F220-C4F6-4607-91BC-83A5AD31A71D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CC6A-31EB-4FFA-9289-CC80762607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544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F220-C4F6-4607-91BC-83A5AD31A71D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CC6A-31EB-4FFA-9289-CC80762607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0700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F220-C4F6-4607-91BC-83A5AD31A71D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CC6A-31EB-4FFA-9289-CC80762607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012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F220-C4F6-4607-91BC-83A5AD31A71D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CC6A-31EB-4FFA-9289-CC80762607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124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F220-C4F6-4607-91BC-83A5AD31A71D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CC6A-31EB-4FFA-9289-CC80762607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162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F220-C4F6-4607-91BC-83A5AD31A71D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CC6A-31EB-4FFA-9289-CC80762607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358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F220-C4F6-4607-91BC-83A5AD31A71D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CC6A-31EB-4FFA-9289-CC80762607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952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F220-C4F6-4607-91BC-83A5AD31A71D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CC6A-31EB-4FFA-9289-CC80762607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074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F220-C4F6-4607-91BC-83A5AD31A71D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CC6A-31EB-4FFA-9289-CC80762607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070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F220-C4F6-4607-91BC-83A5AD31A71D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CC6A-31EB-4FFA-9289-CC80762607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795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F220-C4F6-4607-91BC-83A5AD31A71D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CC6A-31EB-4FFA-9289-CC80762607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58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CF220-C4F6-4607-91BC-83A5AD31A71D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61ACC6A-31EB-4FFA-9289-CC80762607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812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BF980-B3D7-4A13-99B5-23300B8B99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神经网络入门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9EB993-65EE-4F31-8CDE-D156DA9689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3200"/>
              <a:t>王一</a:t>
            </a:r>
          </a:p>
        </p:txBody>
      </p:sp>
    </p:spTree>
    <p:extLst>
      <p:ext uri="{BB962C8B-B14F-4D97-AF65-F5344CB8AC3E}">
        <p14:creationId xmlns:p14="http://schemas.microsoft.com/office/powerpoint/2010/main" val="1265188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E9F6B-4953-43FE-B55C-27C69376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常用激活函数：</a:t>
            </a:r>
            <a:r>
              <a:rPr lang="en-US" altLang="zh-CN"/>
              <a:t>Leaky ReLU</a:t>
            </a:r>
            <a:endParaRPr lang="zh-CN" altLang="en-US"/>
          </a:p>
        </p:txBody>
      </p:sp>
      <p:pic>
        <p:nvPicPr>
          <p:cNvPr id="4098" name="Picture 2" descr="https://pic2.zhimg.com/80/v2-bd766f5fcc34c427177f09c6b19f28bd_1440w.jpg">
            <a:extLst>
              <a:ext uri="{FF2B5EF4-FFF2-40B4-BE49-F238E27FC236}">
                <a16:creationId xmlns:a16="http://schemas.microsoft.com/office/drawing/2014/main" id="{52EC0BF0-7D1A-4691-B92A-D9C4D3CAE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41" y="1521763"/>
            <a:ext cx="7610558" cy="490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503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ED0F345-02F3-45B3-A4C6-F2B849CE7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64" y="547857"/>
            <a:ext cx="7119065" cy="62703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D5829BF-6119-4763-B888-84217C84B3FC}"/>
              </a:ext>
            </a:extLst>
          </p:cNvPr>
          <p:cNvSpPr txBox="1"/>
          <p:nvPr/>
        </p:nvSpPr>
        <p:spPr>
          <a:xfrm>
            <a:off x="3800724" y="24637"/>
            <a:ext cx="2536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激活函数家族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296382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B343D5-CB7E-48AC-9BD4-5694D3F88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终极激活函数：</a:t>
            </a:r>
            <a:r>
              <a:rPr lang="en-US" altLang="zh-CN"/>
              <a:t>sin</a:t>
            </a:r>
            <a:endParaRPr lang="zh-CN" altLang="en-US"/>
          </a:p>
        </p:txBody>
      </p:sp>
      <p:pic>
        <p:nvPicPr>
          <p:cNvPr id="5122" name="Picture 2" descr="查看源图像">
            <a:extLst>
              <a:ext uri="{FF2B5EF4-FFF2-40B4-BE49-F238E27FC236}">
                <a16:creationId xmlns:a16="http://schemas.microsoft.com/office/drawing/2014/main" id="{F8E71157-AE51-4EC2-B979-B0BF157CB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300287"/>
            <a:ext cx="7611746" cy="380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545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3FED1B-740A-430A-A7E7-208E1788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Sin</a:t>
            </a:r>
            <a:r>
              <a:rPr lang="zh-CN" altLang="en-US"/>
              <a:t>是终极激活函数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DFBDEC-DC59-4BF9-8E05-6D554C9AA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1DAF9A-BC15-49D3-A65B-315C7BEA8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9" y="1270000"/>
            <a:ext cx="8482421" cy="47713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468CB7-7516-4403-91DF-6044A17C8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00" y="2746182"/>
            <a:ext cx="7309899" cy="411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39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551EA-92DF-4EC8-BFFE-2A4D23C4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第一次人工智能热潮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715ADE-6C74-4633-8C5B-39A92DA00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409" y="1349554"/>
            <a:ext cx="8596668" cy="3880773"/>
          </a:xfrm>
        </p:spPr>
        <p:txBody>
          <a:bodyPr/>
          <a:lstStyle/>
          <a:p>
            <a:r>
              <a:rPr lang="zh-CN" altLang="en-US"/>
              <a:t>有了上述的人工神经元，我们似乎可以研究智能了</a:t>
            </a:r>
            <a:r>
              <a:rPr lang="en-US" altLang="zh-CN"/>
              <a:t>!</a:t>
            </a:r>
          </a:p>
          <a:p>
            <a:r>
              <a:rPr lang="en-US" altLang="zh-CN"/>
              <a:t>1956-1974</a:t>
            </a:r>
            <a:r>
              <a:rPr lang="zh-CN" altLang="en-US"/>
              <a:t>年单个神经元模型（又称感知机</a:t>
            </a:r>
            <a:r>
              <a:rPr lang="en-US" altLang="zh-CN"/>
              <a:t>)</a:t>
            </a:r>
            <a:r>
              <a:rPr lang="zh-CN" altLang="en-US"/>
              <a:t>进入研究热潮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DED3BC81-EB92-4C3A-8674-C0A946651F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646" b="52633"/>
          <a:stretch>
            <a:fillRect/>
          </a:stretch>
        </p:blipFill>
        <p:spPr>
          <a:xfrm>
            <a:off x="947420" y="1997872"/>
            <a:ext cx="4445000" cy="45420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66765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AA49E-83D4-4D12-B28B-D308569F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第一次人工智能冬季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E18BB2-2CAD-47D8-B1D6-F74DECB5E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6163"/>
            <a:ext cx="8596668" cy="4435199"/>
          </a:xfrm>
        </p:spPr>
        <p:txBody>
          <a:bodyPr>
            <a:normAutofit/>
          </a:bodyPr>
          <a:lstStyle/>
          <a:p>
            <a:r>
              <a:rPr lang="en-US" altLang="zh-CN" sz="2400"/>
              <a:t>1974</a:t>
            </a:r>
            <a:r>
              <a:rPr lang="zh-CN" altLang="en-US" sz="2400"/>
              <a:t>年进入第一次</a:t>
            </a:r>
            <a:r>
              <a:rPr lang="en-US" altLang="zh-CN" sz="2400"/>
              <a:t>AI</a:t>
            </a:r>
            <a:r>
              <a:rPr lang="zh-CN" altLang="en-US" sz="2400"/>
              <a:t>冬季：异或问题</a:t>
            </a:r>
            <a:endParaRPr lang="en-US" altLang="zh-CN" sz="240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20DAE9F-4693-4471-9924-79FD22295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25" y="2449002"/>
            <a:ext cx="6361042" cy="358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248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B4A217-BB12-4F1C-B3BE-0CF6C9C2D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隐层解决异或问题：第二次人工智能热潮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BED7B46C-C3BA-44F8-BF88-493DCDB18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43" y="1822133"/>
            <a:ext cx="8096250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948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81C48-DF5A-4CBC-9C34-8346C424C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引入隐层后异或问题得到解决了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EB5834A-4A02-4F2B-B835-E2D6A6759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52" y="2139315"/>
            <a:ext cx="76866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88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28A68E-3BBE-4B15-8529-BDE47F2D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一个隐层“似乎”就够了：第二次</a:t>
            </a:r>
            <a:r>
              <a:rPr lang="en-US" altLang="zh-CN"/>
              <a:t>AI</a:t>
            </a:r>
            <a:r>
              <a:rPr lang="zh-CN" altLang="en-US"/>
              <a:t>冬天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E64F7199-88BE-433B-AF44-A71513B9E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17" y="1465060"/>
            <a:ext cx="10554031" cy="366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44707A7-17CF-44F0-B1D9-8B9569455A05}"/>
              </a:ext>
            </a:extLst>
          </p:cNvPr>
          <p:cNvSpPr txBox="1"/>
          <p:nvPr/>
        </p:nvSpPr>
        <p:spPr>
          <a:xfrm>
            <a:off x="1582310" y="5723664"/>
            <a:ext cx="7787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只要隐层</a:t>
            </a:r>
            <a:r>
              <a:rPr lang="zh-CN" altLang="en-US" sz="2800">
                <a:solidFill>
                  <a:srgbClr val="C00000"/>
                </a:solidFill>
              </a:rPr>
              <a:t>足够大</a:t>
            </a:r>
            <a:r>
              <a:rPr lang="zh-CN" altLang="en-US" sz="2800"/>
              <a:t>，我们就可以拟合任何函数！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246903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4857C8-0E66-4F20-86A0-935A38D4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第三次人工智能热潮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FF4173-776E-4581-AA99-D3D0D8777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/>
              <a:t>只要隐层</a:t>
            </a:r>
            <a:r>
              <a:rPr lang="zh-CN" altLang="en-US" sz="2400">
                <a:solidFill>
                  <a:srgbClr val="C00000"/>
                </a:solidFill>
              </a:rPr>
              <a:t>足够大</a:t>
            </a:r>
            <a:r>
              <a:rPr lang="zh-CN" altLang="en-US" sz="2400"/>
              <a:t>，我们就可以拟合任何函数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问题就出在“足够大”的假设：万一足够大</a:t>
            </a:r>
            <a:r>
              <a:rPr lang="en-US" altLang="zh-CN" sz="2400"/>
              <a:t>=</a:t>
            </a:r>
            <a:r>
              <a:rPr lang="zh-CN" altLang="en-US" sz="2400"/>
              <a:t>无穷大呢</a:t>
            </a:r>
            <a:r>
              <a:rPr lang="en-US" altLang="zh-CN" sz="2400"/>
              <a:t>?</a:t>
            </a:r>
          </a:p>
          <a:p>
            <a:endParaRPr lang="en-US" altLang="zh-CN" sz="2400"/>
          </a:p>
          <a:p>
            <a:r>
              <a:rPr lang="zh-CN" altLang="en-US" sz="2400"/>
              <a:t>事实上，只要问题足够复杂，单隐层神经网络需要指数级隐层数量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解决方案：增加隐层数，进行“深度学习”</a:t>
            </a:r>
          </a:p>
        </p:txBody>
      </p:sp>
    </p:spTree>
    <p:extLst>
      <p:ext uri="{BB962C8B-B14F-4D97-AF65-F5344CB8AC3E}">
        <p14:creationId xmlns:p14="http://schemas.microsoft.com/office/powerpoint/2010/main" val="3698448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422162-A076-42CD-8E76-DBDC37BBB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8024"/>
          </a:xfrm>
        </p:spPr>
        <p:txBody>
          <a:bodyPr/>
          <a:lstStyle/>
          <a:p>
            <a:r>
              <a:rPr lang="zh-CN" altLang="en-US"/>
              <a:t>让我们开启神奇之旅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DBF8C0-8773-4D86-8498-8018AC153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90014"/>
            <a:ext cx="7321678" cy="515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28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98A49D-A89F-49C5-A238-50BDF18C2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深度神经网络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90A12565-DF2F-4189-9A60-2543D17B9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3" y="1311966"/>
            <a:ext cx="10077134" cy="547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996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5E1585-68E6-4E90-A7F4-D20C7FD86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最新的一些理论结果：两个隐层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8E54DF-49BC-4EF4-A82E-42A8A7C81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53" y="1389265"/>
            <a:ext cx="7766756" cy="4368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3E1C620-29E5-4C5C-BE06-52843963593C}"/>
              </a:ext>
            </a:extLst>
          </p:cNvPr>
          <p:cNvSpPr txBox="1"/>
          <p:nvPr/>
        </p:nvSpPr>
        <p:spPr>
          <a:xfrm>
            <a:off x="1391477" y="6019137"/>
            <a:ext cx="6400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两个隐层的</a:t>
            </a:r>
            <a:r>
              <a:rPr lang="zh-CN" altLang="en-US" sz="2800">
                <a:solidFill>
                  <a:srgbClr val="C00000"/>
                </a:solidFill>
              </a:rPr>
              <a:t>有限</a:t>
            </a:r>
            <a:r>
              <a:rPr lang="zh-CN" altLang="en-US" sz="2800"/>
              <a:t>网络可以拟合任意函数！</a:t>
            </a:r>
          </a:p>
        </p:txBody>
      </p:sp>
    </p:spTree>
    <p:extLst>
      <p:ext uri="{BB962C8B-B14F-4D97-AF65-F5344CB8AC3E}">
        <p14:creationId xmlns:p14="http://schemas.microsoft.com/office/powerpoint/2010/main" val="2039272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4CDC9-07F8-4B75-82EF-18082A941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最新的一些理论结果：三个隐层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A04811-E244-4D6C-A3DC-EAD00299D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90" y="1404122"/>
            <a:ext cx="5501400" cy="43208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C811F1D-75CA-4C3F-8D96-E9CF6A1FF789}"/>
              </a:ext>
            </a:extLst>
          </p:cNvPr>
          <p:cNvSpPr txBox="1"/>
          <p:nvPr/>
        </p:nvSpPr>
        <p:spPr>
          <a:xfrm>
            <a:off x="1391477" y="6019137"/>
            <a:ext cx="7164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三个隐层的网络可以</a:t>
            </a:r>
            <a:r>
              <a:rPr lang="zh-CN" altLang="en-US" sz="2800">
                <a:solidFill>
                  <a:srgbClr val="C00000"/>
                </a:solidFill>
              </a:rPr>
              <a:t>超拟合</a:t>
            </a:r>
            <a:r>
              <a:rPr lang="zh-CN" altLang="en-US" sz="2800"/>
              <a:t>任意函数！</a:t>
            </a:r>
          </a:p>
        </p:txBody>
      </p:sp>
    </p:spTree>
    <p:extLst>
      <p:ext uri="{BB962C8B-B14F-4D97-AF65-F5344CB8AC3E}">
        <p14:creationId xmlns:p14="http://schemas.microsoft.com/office/powerpoint/2010/main" val="2963208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E483D7-C4B2-472F-8490-C7C704DD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继续加深？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BA7636-F5DC-43E0-832D-710585892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sz="2400"/>
              <a:t>最新的理论结果显示三个隐层已经足够了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事实表明如果继续增加隐层，不但</a:t>
            </a:r>
            <a:r>
              <a:rPr lang="en-US" altLang="zh-CN" sz="2400"/>
              <a:t>test</a:t>
            </a:r>
            <a:r>
              <a:rPr lang="zh-CN" altLang="en-US" sz="2400"/>
              <a:t>效果会变差，连</a:t>
            </a:r>
            <a:r>
              <a:rPr lang="en-US" altLang="zh-CN" sz="2400"/>
              <a:t>train</a:t>
            </a:r>
            <a:r>
              <a:rPr lang="zh-CN" altLang="en-US" sz="2400"/>
              <a:t>的效果也会变差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参数越多，不是学习能力越强吗？在</a:t>
            </a:r>
            <a:r>
              <a:rPr lang="en-US" altLang="zh-CN" sz="2400"/>
              <a:t>N</a:t>
            </a:r>
            <a:r>
              <a:rPr lang="zh-CN" altLang="en-US" sz="2400"/>
              <a:t>层模型上加一层</a:t>
            </a:r>
            <a:r>
              <a:rPr lang="zh-CN" altLang="en-US" sz="2400">
                <a:solidFill>
                  <a:srgbClr val="C00000"/>
                </a:solidFill>
              </a:rPr>
              <a:t>线性激活</a:t>
            </a:r>
            <a:r>
              <a:rPr lang="zh-CN" altLang="en-US" sz="2400"/>
              <a:t>，至少不会比原来模型差吧？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问题就在于非线性层数多了，连最基本的线性关系都无法取得了。</a:t>
            </a:r>
          </a:p>
        </p:txBody>
      </p:sp>
    </p:spTree>
    <p:extLst>
      <p:ext uri="{BB962C8B-B14F-4D97-AF65-F5344CB8AC3E}">
        <p14:creationId xmlns:p14="http://schemas.microsoft.com/office/powerpoint/2010/main" val="134471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DCC8F1-8CF2-4FD8-8793-43EAA8B9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ResNet:</a:t>
            </a:r>
            <a:r>
              <a:rPr lang="zh-CN" altLang="en-US"/>
              <a:t>总线方案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34E6209-A544-4227-A34D-F85A04F247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3580543"/>
              </p:ext>
            </p:extLst>
          </p:nvPr>
        </p:nvGraphicFramePr>
        <p:xfrm>
          <a:off x="765328" y="2160588"/>
          <a:ext cx="1794993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37A3DA4B-EA96-4F82-8BD0-7E65FE328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425" y="1745456"/>
            <a:ext cx="6282267" cy="4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568F21BE-291A-4258-B05C-495F9C340904}"/>
              </a:ext>
            </a:extLst>
          </p:cNvPr>
          <p:cNvSpPr/>
          <p:nvPr/>
        </p:nvSpPr>
        <p:spPr>
          <a:xfrm>
            <a:off x="677334" y="6272213"/>
            <a:ext cx="1036320" cy="26416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Input</a:t>
            </a:r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9597047-FB8E-4881-AAB8-EB224E3FEA76}"/>
              </a:ext>
            </a:extLst>
          </p:cNvPr>
          <p:cNvSpPr/>
          <p:nvPr/>
        </p:nvSpPr>
        <p:spPr>
          <a:xfrm>
            <a:off x="677334" y="1781334"/>
            <a:ext cx="1036320" cy="26416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Output</a:t>
            </a:r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58CB215-418F-494A-A10B-5C520E89FFAC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V="1">
            <a:off x="1195494" y="2045494"/>
            <a:ext cx="0" cy="422671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139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03B56-CABA-40FA-8B69-20BAF82DD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ResNet</a:t>
            </a:r>
            <a:r>
              <a:rPr lang="zh-CN" altLang="en-US"/>
              <a:t>总线细节</a:t>
            </a:r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B55D44CF-4903-4C3A-A236-19A8D06C44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530" y="1948507"/>
            <a:ext cx="8331421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43A757E-CE57-4385-ACF2-C1E142E57DF0}"/>
              </a:ext>
            </a:extLst>
          </p:cNvPr>
          <p:cNvSpPr txBox="1"/>
          <p:nvPr/>
        </p:nvSpPr>
        <p:spPr>
          <a:xfrm>
            <a:off x="198782" y="2639834"/>
            <a:ext cx="33395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ResNet</a:t>
            </a:r>
            <a:r>
              <a:rPr lang="zh-CN" altLang="en-US" sz="2400"/>
              <a:t>模块三部曲：</a:t>
            </a:r>
            <a:endParaRPr lang="en-US" altLang="zh-CN" sz="2400"/>
          </a:p>
          <a:p>
            <a:pPr marL="342900" indent="-342900">
              <a:buFont typeface="+mj-lt"/>
              <a:buAutoNum type="arabicPeriod"/>
            </a:pPr>
            <a:r>
              <a:rPr lang="zh-CN" altLang="en-US" sz="2400"/>
              <a:t>用一个矩阵读入总线</a:t>
            </a:r>
            <a:endParaRPr lang="en-US" altLang="zh-CN" sz="2400"/>
          </a:p>
          <a:p>
            <a:pPr marL="342900" indent="-342900">
              <a:buFont typeface="+mj-lt"/>
              <a:buAutoNum type="arabicPeriod"/>
            </a:pPr>
            <a:r>
              <a:rPr lang="zh-CN" altLang="en-US" sz="2400"/>
              <a:t>做一些非线性处理</a:t>
            </a:r>
            <a:endParaRPr lang="en-US" altLang="zh-CN" sz="2400"/>
          </a:p>
          <a:p>
            <a:pPr marL="342900" indent="-342900">
              <a:buFont typeface="+mj-lt"/>
              <a:buAutoNum type="arabicPeriod"/>
            </a:pPr>
            <a:r>
              <a:rPr lang="zh-CN" altLang="en-US" sz="2400"/>
              <a:t>用一个矩阵把输出叠加到总线</a:t>
            </a:r>
            <a:endParaRPr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368607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F2C33-B300-4833-918E-17A7FAEA7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第三次</a:t>
            </a:r>
            <a:r>
              <a:rPr lang="en-US" altLang="zh-CN"/>
              <a:t>AI</a:t>
            </a:r>
            <a:r>
              <a:rPr lang="zh-CN" altLang="en-US"/>
              <a:t>冬天已经来了又去了：</a:t>
            </a:r>
            <a:r>
              <a:rPr lang="en-US" altLang="zh-CN"/>
              <a:t>2019</a:t>
            </a:r>
            <a:r>
              <a:rPr lang="zh-CN" altLang="en-US"/>
              <a:t>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352F43-BCA8-43D6-B98B-324E51D73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/>
              <a:t>深度增长产生的效益已经被收割完毕：三层已经够了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2019</a:t>
            </a:r>
            <a:r>
              <a:rPr lang="zh-CN" altLang="en-US" sz="2400"/>
              <a:t>年，裁员、亏损、倒闭成为不少人工智能初创企业躲不过去的一道坎。究其原因，业务落地困难、效果一般或者成本过高，进而导致营收和扩张都出现问题，最终就必须缩减开支，演变成裁员。</a:t>
            </a:r>
            <a:endParaRPr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2532903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855EC-82AD-4D39-A921-9A772824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第“四”次</a:t>
            </a:r>
            <a:r>
              <a:rPr lang="en-US" altLang="zh-CN"/>
              <a:t>AI</a:t>
            </a:r>
            <a:r>
              <a:rPr lang="zh-CN" altLang="en-US"/>
              <a:t>热潮：</a:t>
            </a:r>
            <a:r>
              <a:rPr lang="en-US" altLang="zh-CN"/>
              <a:t>Transformer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964778-A497-422A-ABBA-51CA253F1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之前的数据输入都是一个向量：一个样本</a:t>
            </a:r>
            <a:endParaRPr lang="en-US" altLang="zh-CN"/>
          </a:p>
          <a:p>
            <a:r>
              <a:rPr lang="en-US" altLang="zh-CN"/>
              <a:t>Transformer</a:t>
            </a:r>
            <a:r>
              <a:rPr lang="zh-CN" altLang="en-US"/>
              <a:t>的输入是一个矩阵：一组相关样本</a:t>
            </a:r>
          </a:p>
          <a:p>
            <a:endParaRPr lang="zh-CN" altLang="en-US"/>
          </a:p>
        </p:txBody>
      </p:sp>
      <p:pic>
        <p:nvPicPr>
          <p:cNvPr id="8196" name="Picture 4" descr="查看源图像">
            <a:extLst>
              <a:ext uri="{FF2B5EF4-FFF2-40B4-BE49-F238E27FC236}">
                <a16:creationId xmlns:a16="http://schemas.microsoft.com/office/drawing/2014/main" id="{8EBA2545-5615-4822-A317-426FB1D09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" y="3235960"/>
            <a:ext cx="7040880" cy="352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查看源图像">
            <a:extLst>
              <a:ext uri="{FF2B5EF4-FFF2-40B4-BE49-F238E27FC236}">
                <a16:creationId xmlns:a16="http://schemas.microsoft.com/office/drawing/2014/main" id="{8E4E4342-A3AE-48A0-B9A4-9EBE6AB6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369" y="1448360"/>
            <a:ext cx="4943488" cy="360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835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9797B2C-B817-4278-A1D1-39F52622B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" y="0"/>
            <a:ext cx="12177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59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4C64D0D-87E8-4F45-8A13-4FCBB4D40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8" y="0"/>
            <a:ext cx="12147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6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0FF07-7BD8-4B38-96DA-55490EBAB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神经元</a:t>
            </a:r>
            <a:r>
              <a:rPr lang="en-US" altLang="zh-CN"/>
              <a:t>(neuron)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940D2C-FCC5-4C7A-B403-36AB6F2E6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7" y="2693264"/>
            <a:ext cx="8891427" cy="2626160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B3674E24-B317-47DF-B504-D762B0001726}"/>
              </a:ext>
            </a:extLst>
          </p:cNvPr>
          <p:cNvSpPr/>
          <p:nvPr/>
        </p:nvSpPr>
        <p:spPr>
          <a:xfrm>
            <a:off x="1431235" y="5390984"/>
            <a:ext cx="7418567" cy="564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信息流动方向</a:t>
            </a:r>
          </a:p>
        </p:txBody>
      </p:sp>
    </p:spTree>
    <p:extLst>
      <p:ext uri="{BB962C8B-B14F-4D97-AF65-F5344CB8AC3E}">
        <p14:creationId xmlns:p14="http://schemas.microsoft.com/office/powerpoint/2010/main" val="845756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88CEC-9193-417A-90BC-8CF15E7D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 Flow</a:t>
            </a:r>
            <a:r>
              <a:rPr lang="zh-CN" altLang="en-US"/>
              <a:t>：数据在图中运行</a:t>
            </a: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E226F731-A669-43D3-8837-C1C1D92B1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39" y="1370430"/>
            <a:ext cx="7106285" cy="545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489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D25913-695B-4D54-936C-03C71B9A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常用深度学习框架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8B8CFF1D-8A00-4491-9FC3-6F88B81883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7983510"/>
              </p:ext>
            </p:extLst>
          </p:nvPr>
        </p:nvGraphicFramePr>
        <p:xfrm>
          <a:off x="230584" y="2297926"/>
          <a:ext cx="10999456" cy="3106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25244">
                  <a:extLst>
                    <a:ext uri="{9D8B030D-6E8A-4147-A177-3AD203B41FA5}">
                      <a16:colId xmlns:a16="http://schemas.microsoft.com/office/drawing/2014/main" val="4133053659"/>
                    </a:ext>
                  </a:extLst>
                </a:gridCol>
                <a:gridCol w="5974212">
                  <a:extLst>
                    <a:ext uri="{9D8B030D-6E8A-4147-A177-3AD203B41FA5}">
                      <a16:colId xmlns:a16="http://schemas.microsoft.com/office/drawing/2014/main" val="1555809709"/>
                    </a:ext>
                  </a:extLst>
                </a:gridCol>
              </a:tblGrid>
              <a:tr h="27193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过去时：</a:t>
                      </a:r>
                      <a:r>
                        <a:rPr lang="en-US" sz="2000" u="none" strike="noStrike">
                          <a:effectLst/>
                        </a:rPr>
                        <a:t>theano，Torch，Lasagne </a:t>
                      </a:r>
                      <a:r>
                        <a:rPr lang="zh-CN" altLang="en-US" sz="2000" u="none" strike="noStrike">
                          <a:effectLst/>
                        </a:rPr>
                        <a:t>和 </a:t>
                      </a:r>
                      <a:r>
                        <a:rPr lang="en-US" sz="2000" u="none" strike="noStrike">
                          <a:effectLst/>
                        </a:rPr>
                        <a:t>Blocks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脸书：</a:t>
                      </a:r>
                      <a:r>
                        <a:rPr lang="en-US" sz="2000" u="none" strike="noStrike">
                          <a:solidFill>
                            <a:srgbClr val="FF0000"/>
                          </a:solidFill>
                          <a:effectLst/>
                        </a:rPr>
                        <a:t>PyTorch</a:t>
                      </a:r>
                      <a:r>
                        <a:rPr lang="en-US" sz="2000" u="none" strike="noStrike">
                          <a:effectLst/>
                        </a:rPr>
                        <a:t>，Caffe2</a:t>
                      </a:r>
                      <a:r>
                        <a:rPr lang="zh-CN" altLang="en-US" sz="2000" u="none" strike="noStrike">
                          <a:effectLst/>
                        </a:rPr>
                        <a:t>，</a:t>
                      </a:r>
                      <a:r>
                        <a:rPr lang="en-US" sz="2000" u="none" strike="noStrike">
                          <a:effectLst/>
                        </a:rPr>
                        <a:t>Flashlight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96" marR="5896" marT="5896" marB="0" anchor="ctr"/>
                </a:tc>
                <a:extLst>
                  <a:ext uri="{0D108BD9-81ED-4DB2-BD59-A6C34878D82A}">
                    <a16:rowId xmlns:a16="http://schemas.microsoft.com/office/drawing/2014/main" val="3621887701"/>
                  </a:ext>
                </a:extLst>
              </a:tr>
              <a:tr h="27193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阿里：</a:t>
                      </a:r>
                      <a:r>
                        <a:rPr lang="en-US" sz="2000" u="none" strike="noStrike">
                          <a:effectLst/>
                        </a:rPr>
                        <a:t>MNN，X-DeepLearning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英伟达：</a:t>
                      </a:r>
                      <a:r>
                        <a:rPr lang="en-US" sz="2000" u="none" strike="noStrike">
                          <a:effectLst/>
                        </a:rPr>
                        <a:t>TensorRT，CuDNN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96" marR="5896" marT="5896" marB="0" anchor="ctr"/>
                </a:tc>
                <a:extLst>
                  <a:ext uri="{0D108BD9-81ED-4DB2-BD59-A6C34878D82A}">
                    <a16:rowId xmlns:a16="http://schemas.microsoft.com/office/drawing/2014/main" val="3425756121"/>
                  </a:ext>
                </a:extLst>
              </a:tr>
              <a:tr h="27193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腾讯：</a:t>
                      </a:r>
                      <a:r>
                        <a:rPr lang="en-US" altLang="zh-CN" sz="2000" u="none" strike="noStrike">
                          <a:effectLst/>
                        </a:rPr>
                        <a:t>ncnn</a:t>
                      </a:r>
                      <a:r>
                        <a:rPr lang="zh-CN" altLang="en-US" sz="2000" u="none" strike="noStrike">
                          <a:effectLst/>
                        </a:rPr>
                        <a:t>，</a:t>
                      </a:r>
                      <a:r>
                        <a:rPr lang="en-US" altLang="zh-CN" sz="2000" u="none" strike="noStrike">
                          <a:effectLst/>
                        </a:rPr>
                        <a:t>TNN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图森互联、亚马逊：</a:t>
                      </a:r>
                      <a:r>
                        <a:rPr lang="en-US" altLang="zh-CN" sz="2000" u="none" strike="noStrike">
                          <a:effectLst/>
                        </a:rPr>
                        <a:t>MxNet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96" marR="5896" marT="5896" marB="0" anchor="ctr"/>
                </a:tc>
                <a:extLst>
                  <a:ext uri="{0D108BD9-81ED-4DB2-BD59-A6C34878D82A}">
                    <a16:rowId xmlns:a16="http://schemas.microsoft.com/office/drawing/2014/main" val="1576580219"/>
                  </a:ext>
                </a:extLst>
              </a:tr>
              <a:tr h="27193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华为：</a:t>
                      </a:r>
                      <a:r>
                        <a:rPr lang="en-US" sz="2000" u="none" strike="noStrike">
                          <a:effectLst/>
                        </a:rPr>
                        <a:t>MindSpore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英特尔：</a:t>
                      </a:r>
                      <a:r>
                        <a:rPr lang="en-US" sz="2000" u="none" strike="noStrike">
                          <a:effectLst/>
                        </a:rPr>
                        <a:t>OpenVINO，MKL-DNN，oneDNN，BigDL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96" marR="5896" marT="5896" marB="0" anchor="ctr"/>
                </a:tc>
                <a:extLst>
                  <a:ext uri="{0D108BD9-81ED-4DB2-BD59-A6C34878D82A}">
                    <a16:rowId xmlns:a16="http://schemas.microsoft.com/office/drawing/2014/main" val="3096255805"/>
                  </a:ext>
                </a:extLst>
              </a:tr>
              <a:tr h="27193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百度：</a:t>
                      </a:r>
                      <a:r>
                        <a:rPr lang="en-US" sz="2000" u="none" strike="noStrike">
                          <a:effectLst/>
                        </a:rPr>
                        <a:t>PaddlePaddle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高通：</a:t>
                      </a:r>
                      <a:r>
                        <a:rPr lang="en-US" sz="2000" u="none" strike="noStrike">
                          <a:effectLst/>
                        </a:rPr>
                        <a:t>Snapdragon Neural Processing Engine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96" marR="5896" marT="5896" marB="0" anchor="ctr"/>
                </a:tc>
                <a:extLst>
                  <a:ext uri="{0D108BD9-81ED-4DB2-BD59-A6C34878D82A}">
                    <a16:rowId xmlns:a16="http://schemas.microsoft.com/office/drawing/2014/main" val="3535535213"/>
                  </a:ext>
                </a:extLst>
              </a:tr>
              <a:tr h="27193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小米：</a:t>
                      </a:r>
                      <a:r>
                        <a:rPr lang="en-US" sz="2000" u="none" strike="noStrike">
                          <a:effectLst/>
                        </a:rPr>
                        <a:t>mace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MathWorks：MathWorks Deep Learning Toolbox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96" marR="5896" marT="5896" marB="0" anchor="ctr"/>
                </a:tc>
                <a:extLst>
                  <a:ext uri="{0D108BD9-81ED-4DB2-BD59-A6C34878D82A}">
                    <a16:rowId xmlns:a16="http://schemas.microsoft.com/office/drawing/2014/main" val="4081209240"/>
                  </a:ext>
                </a:extLst>
              </a:tr>
              <a:tr h="27193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谷歌：</a:t>
                      </a:r>
                      <a:r>
                        <a:rPr lang="en-US" sz="2000" u="none" strike="noStrike">
                          <a:solidFill>
                            <a:srgbClr val="FF0000"/>
                          </a:solidFill>
                          <a:effectLst/>
                        </a:rPr>
                        <a:t>TensorFlow</a:t>
                      </a:r>
                      <a:r>
                        <a:rPr lang="en-US" sz="2000" u="none" strike="noStrike">
                          <a:effectLst/>
                        </a:rPr>
                        <a:t>，Keras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Apache Foundation：MxNet，TVM，SINGA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96" marR="5896" marT="5896" marB="0" anchor="ctr"/>
                </a:tc>
                <a:extLst>
                  <a:ext uri="{0D108BD9-81ED-4DB2-BD59-A6C34878D82A}">
                    <a16:rowId xmlns:a16="http://schemas.microsoft.com/office/drawing/2014/main" val="2924272711"/>
                  </a:ext>
                </a:extLst>
              </a:tr>
              <a:tr h="27193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微软：</a:t>
                      </a:r>
                      <a:r>
                        <a:rPr lang="en-US" altLang="zh-CN" sz="2000" u="none" strike="noStrike">
                          <a:effectLst/>
                        </a:rPr>
                        <a:t>ONNX</a:t>
                      </a:r>
                      <a:r>
                        <a:rPr lang="zh-CN" altLang="en-US" sz="2000" u="none" strike="noStrike">
                          <a:effectLst/>
                        </a:rPr>
                        <a:t>，</a:t>
                      </a:r>
                      <a:r>
                        <a:rPr lang="en-US" altLang="zh-CN" sz="2000" u="none" strike="noStrike">
                          <a:effectLst/>
                        </a:rPr>
                        <a:t>CNTK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Eclipse Foundation：DeepLearning4J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96" marR="5896" marT="5896" marB="0" anchor="ctr"/>
                </a:tc>
                <a:extLst>
                  <a:ext uri="{0D108BD9-81ED-4DB2-BD59-A6C34878D82A}">
                    <a16:rowId xmlns:a16="http://schemas.microsoft.com/office/drawing/2014/main" val="2812203287"/>
                  </a:ext>
                </a:extLst>
              </a:tr>
              <a:tr h="27193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索尼：</a:t>
                      </a:r>
                      <a:r>
                        <a:rPr lang="en-US" sz="2000" u="none" strike="noStrike">
                          <a:effectLst/>
                        </a:rPr>
                        <a:t>nnabla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Preferred Networks：chainer，menoh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96" marR="5896" marT="5896" marB="0" anchor="ctr"/>
                </a:tc>
                <a:extLst>
                  <a:ext uri="{0D108BD9-81ED-4DB2-BD59-A6C34878D82A}">
                    <a16:rowId xmlns:a16="http://schemas.microsoft.com/office/drawing/2014/main" val="3467450656"/>
                  </a:ext>
                </a:extLst>
              </a:tr>
              <a:tr h="27193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苹果：</a:t>
                      </a:r>
                      <a:r>
                        <a:rPr lang="en-US" altLang="zh-CN" sz="2000" u="none" strike="noStrike">
                          <a:effectLst/>
                        </a:rPr>
                        <a:t>Core ML 3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一流科技：</a:t>
                      </a:r>
                      <a:r>
                        <a:rPr lang="en-US" sz="2000" u="none" strike="noStrike">
                          <a:effectLst/>
                        </a:rPr>
                        <a:t>oneflow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96" marR="5896" marT="5896" marB="0" anchor="ctr"/>
                </a:tc>
                <a:extLst>
                  <a:ext uri="{0D108BD9-81ED-4DB2-BD59-A6C34878D82A}">
                    <a16:rowId xmlns:a16="http://schemas.microsoft.com/office/drawing/2014/main" val="620358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170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F2624C-D2A9-405E-BD47-EE029A38E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谢谢</a:t>
            </a:r>
            <a:r>
              <a:rPr lang="en-US" altLang="zh-CN"/>
              <a:t>!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A4EA9-FD75-4034-A212-4001D3A6F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/>
              <a:t>提问！</a:t>
            </a:r>
          </a:p>
        </p:txBody>
      </p:sp>
    </p:spTree>
    <p:extLst>
      <p:ext uri="{BB962C8B-B14F-4D97-AF65-F5344CB8AC3E}">
        <p14:creationId xmlns:p14="http://schemas.microsoft.com/office/powerpoint/2010/main" val="409908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8DCA1-7E24-4188-B47D-8C7E8C7E3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神经元连接：突触</a:t>
            </a:r>
            <a:r>
              <a:rPr lang="en-US" altLang="zh-CN"/>
              <a:t>synapse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E511B0-FA31-413B-860B-FB9FCBA60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2014537"/>
            <a:ext cx="7076439" cy="443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95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3AF18D-1968-4058-93AE-92331EB3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神经元的数学模型：</a:t>
            </a:r>
            <a:r>
              <a:rPr lang="en-US" altLang="zh-CN"/>
              <a:t>MP</a:t>
            </a:r>
            <a:r>
              <a:rPr lang="zh-CN" altLang="en-US"/>
              <a:t>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D5D3FC-67B0-4695-83F3-537D0DFEB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38299"/>
            <a:ext cx="5936126" cy="33869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6089BC-B896-49CB-9D91-C48DA1843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182" y="4929812"/>
            <a:ext cx="5835905" cy="172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36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706BF-591C-4819-9FB9-6DA089F8E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神经元其实就是一个</a:t>
            </a:r>
            <a:r>
              <a:rPr lang="en-US" altLang="zh-CN"/>
              <a:t>Logistic</a:t>
            </a:r>
            <a:r>
              <a:rPr lang="zh-CN" altLang="en-US"/>
              <a:t>回归模型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405C731-A9F7-4678-9A7C-7FC6D63964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/>
              </a:p>
              <a:p>
                <a:endParaRPr lang="en-US" altLang="zh-CN" sz="2400"/>
              </a:p>
              <a:p>
                <a:r>
                  <a:rPr lang="zh-CN" altLang="en-US" sz="2400"/>
                  <a:t>如果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/>
                  <a:t>单个神经元就变成了逻辑回归模型</a:t>
                </a:r>
                <a:endParaRPr lang="en-US" altLang="zh-CN" sz="2400"/>
              </a:p>
              <a:p>
                <a:endParaRPr lang="en-US" altLang="zh-CN" sz="2400"/>
              </a:p>
              <a:p>
                <a:r>
                  <a:rPr lang="en-US" altLang="zh-CN" sz="2400"/>
                  <a:t>F</a:t>
                </a:r>
                <a:r>
                  <a:rPr lang="zh-CN" altLang="en-US" sz="2400"/>
                  <a:t>为其他函数的时候，也是类似的，称为广义线性模型</a:t>
                </a:r>
                <a:endParaRPr lang="en-US" altLang="zh-CN" sz="2400"/>
              </a:p>
              <a:p>
                <a:endParaRPr lang="en-US" altLang="zh-CN" sz="2400"/>
              </a:p>
              <a:p>
                <a:r>
                  <a:rPr lang="en-US" altLang="zh-CN" sz="2400"/>
                  <a:t>F</a:t>
                </a:r>
                <a:r>
                  <a:rPr lang="zh-CN" altLang="en-US" sz="2400"/>
                  <a:t>被称为激活函数</a:t>
                </a:r>
                <a:endParaRPr lang="en-US" altLang="zh-CN" sz="240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405C731-A9F7-4678-9A7C-7FC6D63964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7" t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311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7A75FD-E06D-4761-B3CF-77FBBB64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常用激活函数：</a:t>
            </a:r>
            <a:r>
              <a:rPr lang="en-US" altLang="zh-CN"/>
              <a:t>sigmoid</a:t>
            </a:r>
            <a:endParaRPr lang="zh-CN" altLang="en-US"/>
          </a:p>
        </p:txBody>
      </p:sp>
      <p:pic>
        <p:nvPicPr>
          <p:cNvPr id="1026" name="Picture 2" descr="https://pic2.zhimg.com/80/v2-1fdb273dee3ae79b47272a6b549a3f6d_1440w.jpg">
            <a:extLst>
              <a:ext uri="{FF2B5EF4-FFF2-40B4-BE49-F238E27FC236}">
                <a16:creationId xmlns:a16="http://schemas.microsoft.com/office/drawing/2014/main" id="{1DB90D56-1CD7-4210-A453-8F11EFF8D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19" y="1930399"/>
            <a:ext cx="5755271" cy="461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809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7A64D-23AA-49C8-BA7E-8BBCD042F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常用激活函数：</a:t>
            </a:r>
            <a:r>
              <a:rPr lang="en-US" altLang="zh-CN"/>
              <a:t>tanh</a:t>
            </a:r>
            <a:endParaRPr lang="zh-CN" altLang="en-US"/>
          </a:p>
        </p:txBody>
      </p:sp>
      <p:pic>
        <p:nvPicPr>
          <p:cNvPr id="2050" name="Picture 2" descr="https://pic3.zhimg.com/80/v2-59caa817f10077aa14b2287b7106fd06_1440w.jpg">
            <a:extLst>
              <a:ext uri="{FF2B5EF4-FFF2-40B4-BE49-F238E27FC236}">
                <a16:creationId xmlns:a16="http://schemas.microsoft.com/office/drawing/2014/main" id="{CB3AE007-58C6-4092-951B-9A1FA4AD9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930400"/>
            <a:ext cx="7620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163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677BB-17DE-4376-835C-57DD8BC9B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常用激活函数：</a:t>
            </a:r>
            <a:r>
              <a:rPr lang="en-US" altLang="zh-CN"/>
              <a:t>ReLU</a:t>
            </a:r>
            <a:endParaRPr lang="zh-CN" altLang="en-US"/>
          </a:p>
        </p:txBody>
      </p:sp>
      <p:pic>
        <p:nvPicPr>
          <p:cNvPr id="3074" name="Picture 2" descr="https://pic3.zhimg.com/80/v2-d2f8ae3b41be83bda082b804e380224e_1440w.jpg">
            <a:extLst>
              <a:ext uri="{FF2B5EF4-FFF2-40B4-BE49-F238E27FC236}">
                <a16:creationId xmlns:a16="http://schemas.microsoft.com/office/drawing/2014/main" id="{0ECA4F94-62C3-4920-AA4F-68318757A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723" y="1930400"/>
            <a:ext cx="623887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108249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703</TotalTime>
  <Words>663</Words>
  <Application>Microsoft Office PowerPoint</Application>
  <PresentationFormat>宽屏</PresentationFormat>
  <Paragraphs>100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等线</vt:lpstr>
      <vt:lpstr>方正姚体</vt:lpstr>
      <vt:lpstr>华文新魏</vt:lpstr>
      <vt:lpstr>Arial</vt:lpstr>
      <vt:lpstr>Cambria Math</vt:lpstr>
      <vt:lpstr>Trebuchet MS</vt:lpstr>
      <vt:lpstr>Wingdings 3</vt:lpstr>
      <vt:lpstr>平面</vt:lpstr>
      <vt:lpstr>神经网络入门</vt:lpstr>
      <vt:lpstr>让我们开启神奇之旅</vt:lpstr>
      <vt:lpstr>神经元(neuron)</vt:lpstr>
      <vt:lpstr>神经元连接：突触synapse</vt:lpstr>
      <vt:lpstr>神经元的数学模型：MP模型</vt:lpstr>
      <vt:lpstr>神经元其实就是一个Logistic回归模型</vt:lpstr>
      <vt:lpstr>常用激活函数：sigmoid</vt:lpstr>
      <vt:lpstr>常用激活函数：tanh</vt:lpstr>
      <vt:lpstr>常用激活函数：ReLU</vt:lpstr>
      <vt:lpstr>常用激活函数：Leaky ReLU</vt:lpstr>
      <vt:lpstr>PowerPoint 演示文稿</vt:lpstr>
      <vt:lpstr>终极激活函数：sin</vt:lpstr>
      <vt:lpstr>Sin是终极激活函数</vt:lpstr>
      <vt:lpstr>第一次人工智能热潮</vt:lpstr>
      <vt:lpstr>第一次人工智能冬季</vt:lpstr>
      <vt:lpstr>隐层解决异或问题：第二次人工智能热潮</vt:lpstr>
      <vt:lpstr>引入隐层后异或问题得到解决了</vt:lpstr>
      <vt:lpstr>一个隐层“似乎”就够了：第二次AI冬天</vt:lpstr>
      <vt:lpstr>第三次人工智能热潮</vt:lpstr>
      <vt:lpstr>深度神经网络</vt:lpstr>
      <vt:lpstr>最新的一些理论结果：两个隐层</vt:lpstr>
      <vt:lpstr>最新的一些理论结果：三个隐层</vt:lpstr>
      <vt:lpstr>继续加深？</vt:lpstr>
      <vt:lpstr>ResNet:总线方案</vt:lpstr>
      <vt:lpstr>ResNet总线细节</vt:lpstr>
      <vt:lpstr>第三次AI冬天已经来了又去了：2019年</vt:lpstr>
      <vt:lpstr>第“四”次AI热潮：Transformer</vt:lpstr>
      <vt:lpstr>PowerPoint 演示文稿</vt:lpstr>
      <vt:lpstr>PowerPoint 演示文稿</vt:lpstr>
      <vt:lpstr>Tensor Flow：数据在图中运行</vt:lpstr>
      <vt:lpstr>常用深度学习框架</vt:lpstr>
      <vt:lpstr>谢谢!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神经网络入门</dc:title>
  <dc:creator>wangyi</dc:creator>
  <cp:lastModifiedBy>wangyi</cp:lastModifiedBy>
  <cp:revision>71</cp:revision>
  <dcterms:created xsi:type="dcterms:W3CDTF">2021-07-16T15:30:59Z</dcterms:created>
  <dcterms:modified xsi:type="dcterms:W3CDTF">2021-07-17T03:23:24Z</dcterms:modified>
</cp:coreProperties>
</file>